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7" r:id="rId2"/>
    <p:sldId id="257" r:id="rId3"/>
    <p:sldId id="259" r:id="rId4"/>
    <p:sldId id="334" r:id="rId5"/>
    <p:sldId id="265" r:id="rId6"/>
    <p:sldId id="325" r:id="rId7"/>
    <p:sldId id="323" r:id="rId8"/>
    <p:sldId id="260" r:id="rId9"/>
    <p:sldId id="273" r:id="rId10"/>
    <p:sldId id="271" r:id="rId11"/>
    <p:sldId id="272" r:id="rId12"/>
    <p:sldId id="275" r:id="rId13"/>
    <p:sldId id="330" r:id="rId14"/>
    <p:sldId id="278" r:id="rId15"/>
    <p:sldId id="280" r:id="rId16"/>
    <p:sldId id="296" r:id="rId17"/>
    <p:sldId id="299" r:id="rId18"/>
    <p:sldId id="331" r:id="rId19"/>
    <p:sldId id="269" r:id="rId20"/>
    <p:sldId id="282" r:id="rId21"/>
    <p:sldId id="284" r:id="rId22"/>
    <p:sldId id="288" r:id="rId23"/>
    <p:sldId id="289" r:id="rId24"/>
    <p:sldId id="294" r:id="rId25"/>
    <p:sldId id="306" r:id="rId26"/>
    <p:sldId id="307" r:id="rId27"/>
    <p:sldId id="333" r:id="rId28"/>
    <p:sldId id="311" r:id="rId29"/>
    <p:sldId id="332" r:id="rId30"/>
    <p:sldId id="314" r:id="rId31"/>
    <p:sldId id="316" r:id="rId32"/>
    <p:sldId id="327" r:id="rId33"/>
    <p:sldId id="326" r:id="rId34"/>
    <p:sldId id="328" r:id="rId35"/>
    <p:sldId id="315" r:id="rId36"/>
    <p:sldId id="264" r:id="rId37"/>
    <p:sldId id="300" r:id="rId38"/>
    <p:sldId id="303" r:id="rId39"/>
    <p:sldId id="304" r:id="rId40"/>
    <p:sldId id="336" r:id="rId41"/>
    <p:sldId id="335" r:id="rId42"/>
    <p:sldId id="309" r:id="rId43"/>
    <p:sldId id="310" r:id="rId44"/>
    <p:sldId id="31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1583" autoAdjust="0"/>
  </p:normalViewPr>
  <p:slideViewPr>
    <p:cSldViewPr snapToGrid="0">
      <p:cViewPr varScale="1">
        <p:scale>
          <a:sx n="80" d="100"/>
          <a:sy n="80" d="100"/>
        </p:scale>
        <p:origin x="1050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3T13:39:58.467"/>
    </inkml:context>
    <inkml:brush xml:id="br0">
      <inkml:brushProperty name="width" value="0.05" units="cm"/>
      <inkml:brushProperty name="height" value="0.05" units="cm"/>
      <inkml:brushProperty name="color" value="#3399FF"/>
    </inkml:brush>
  </inkml:definitions>
  <inkml:trace contextRef="#ctx0" brushRef="#br0">4 1655 96 0 0,'0'0'9'0'0,"-2"-5"6"0"0,1-2 63 0 0,1-1 1 0 0,-1 1-1 0 0,1-1 0 0 0,1 0 1 0 0,-1 1-1 0 0,1-1 1 0 0,1 1-1 0 0,3-14 0 0 0,7-25 214 0 0,26-62 777 0 0,-5 15-108 0 0,4-7 194 0 0,-13 39-544 0 0,-11 26-311 0 0,6-17 235 0 0,20-88 1 0 0,-35 124-444 0 0,1 0 1 0 0,1 0 0 0 0,1 0-1 0 0,10-19 1 0 0,-7 17 29 0 0,12-36 1 0 0,-14 29-29 0 0,2 0 0 0 0,1 1 0 0 0,25-42 0 0 0,-15 30-22 0 0,24-35 9 0 0,75-89 52 0 0,-109 147-129 0 0,-1 0 0 0 0,0-1 0 0 0,8-17 0 0 0,-8 16 3 0 0,1 0-1 0 0,0 1 0 0 0,25-26 1 0 0,27-11 50 0 0,-55 45-43 0 0,-2 2 8 0 0,0-1 0 0 0,0 1 0 0 0,0 0 0 0 0,1 1 0 0 0,0-1 0 0 0,0 1-1 0 0,10-3 1 0 0,-8 3 21 0 0,1 1 0 0 0,-1 0 1 0 0,1 0-1 0 0,-1 1 0 0 0,1 1 0 0 0,-1-1 0 0 0,1 1 0 0 0,0 1 0 0 0,-1 0 0 0 0,13 3 0 0 0,-20-4 37 0 0,0 2-56 0 0,-1 1 0 0 0,1-1-1 0 0,-1 0 1 0 0,1 0 0 0 0,0 0 0 0 0,0 0 0 0 0,0-1 0 0 0,0 1 0 0 0,0-1 0 0 0,3 3-1 0 0,10 7 75 0 0,-7 0-74 0 0,0 1 0 0 0,-1-1 1 0 0,0 1-1 0 0,-1 0 0 0 0,8 24 0 0 0,18 72 86 0 0,-10-28 4 0 0,-15-55-43 0 0,-2 0 0 0 0,5 45 0 0 0,2 20 129 0 0,-4-49-12 0 0,-7-30-153 0 0,0-1-1 0 0,1 0 1 0 0,1 1 0 0 0,0-1-1 0 0,0 0 1 0 0,1 0 0 0 0,9 15 0 0 0,56 118 523 0 0,14-13-11 0 0,-77-122-479 0 0,1 0 0 0 0,0 0 0 0 0,14 11-1 0 0,-13-12-7 0 0,-1 0 0 0 0,1 1 0 0 0,11 15 0 0 0,-9-8 19 0 0,2-1 1 0 0,16 16-1 0 0,-18-22-36 0 0,-1 1-1 0 0,-1 1 1 0 0,0 0 0 0 0,0 0 0 0 0,-1 1-1 0 0,9 16 1 0 0,-13-20-23 0 0,0-1 0 0 0,0 1 0 0 0,1-1 0 0 0,-1 0 0 0 0,1-1 0 0 0,0 1 0 0 0,1-1 0 0 0,0 0 0 0 0,-1 0 0 0 0,2 0 0 0 0,-1 0 0 0 0,0-1 0 0 0,1 0 0 0 0,0 0 0 0 0,0-1 0 0 0,0 1 0 0 0,10 3 0 0 0,23 10 98 0 0,-35-14-104 0 0,0-1 1 0 0,0 0-1 0 0,0 0 0 0 0,1 0 0 0 0,-1 0 1 0 0,1-1-1 0 0,-1 1 0 0 0,1-1 0 0 0,0 0 0 0 0,7 0 1 0 0,30 0 58 0 0,37 0 76 0 0,-72-2-134 0 0,1 0-1 0 0,0 0 0 0 0,-1-1 1 0 0,0 0-1 0 0,1 0 1 0 0,-1 0-1 0 0,0-1 0 0 0,7-4 1 0 0,2-1 3 0 0,0-1 0 0 0,-1-1 1 0 0,0-1-1 0 0,-1 0 1 0 0,0-1-1 0 0,-1 0 1 0 0,0-1-1 0 0,-1-1 0 0 0,0 0 1 0 0,15-25-1 0 0,75-164 87 0 0,-59 109-58 0 0,-26 47-3 0 0,-14 35-22 0 0,1 0 0 0 0,0 0-1 0 0,12-21 1 0 0,-4 13-7 0 0,0 1 1 0 0,22-25 0 0 0,-14 17 5 0 0,25-47 1 0 0,-5 8 7 0 0,27-58 61 0 0,-26 43-27 0 0,-17 37-31 0 0,-8 12 5 0 0,2 1 0 0 0,27-37 0 0 0,-31 50-21 0 0,2 0 1 0 0,0 0 0 0 0,0 2-1 0 0,23-17 1 0 0,-27 24-8 0 0,1 0 0 0 0,0 2-1 0 0,1-1 1 0 0,0 2 0 0 0,0 0-1 0 0,1 0 1 0 0,25-6 0 0 0,-11 3-1 0 0,-22 7-6 0 0,0-1 1 0 0,0 1-1 0 0,0 0 1 0 0,1 0-1 0 0,-1 1 0 0 0,0 0 1 0 0,1 0-1 0 0,-1 1 1 0 0,15 0-1 0 0,-13 2-2 0 0,0-1 1 0 0,0 2-1 0 0,0-1 1 0 0,-1 1-1 0 0,1 0 1 0 0,-1 1-1 0 0,0 0 0 0 0,0 0 1 0 0,0 1-1 0 0,0 0 1 0 0,-1 0-1 0 0,0 1 1 0 0,7 7-1 0 0,6 5 1 0 0,-2-3 0 0 0,-1 1 1 0 0,-1 1 0 0 0,-1 0 0 0 0,-1 2 0 0 0,0-1 0 0 0,-1 2 0 0 0,-1 0 0 0 0,-1 0 0 0 0,-1 1-1 0 0,0 0 1 0 0,6 24 0 0 0,47 180 16 0 0,-42-141 0 0 0,-17-64-11 0 0,1 0 1 0 0,0-1-1 0 0,1 1 1 0 0,14 28 0 0 0,-1-12 29 0 0,2-1 1 0 0,1 0-1 0 0,1-2 1 0 0,2-1-1 0 0,30 30 1 0 0,-51-57-31 0 0,121 126 122 0 0,-120-125-128 0 0,0-1 0 0 0,1 0 0 0 0,-1-1 0 0 0,1 1-1 0 0,0-1 1 0 0,1 0 0 0 0,-1 0 0 0 0,1-1 0 0 0,0 0 0 0 0,-1 0 0 0 0,1-1 0 0 0,1 0 0 0 0,-1 0 0 0 0,0 0 0 0 0,0-1 0 0 0,1 0 0 0 0,12 0-1 0 0,-6-2 1 0 0,0 0 0 0 0,-1 0 0 0 0,1-1 0 0 0,-1-1 0 0 0,1 0-1 0 0,-1-1 1 0 0,0 0 0 0 0,22-11 0 0 0,-1-3 6 0 0,0-1 0 0 0,-2-1 0 0 0,43-36 0 0 0,-41 24 4 0 0,0-1 0 0 0,-2-2 0 0 0,30-43 0 0 0,-57 71-9 0 0,7-8 7 0 0,0-1 0 0 0,-2 0 0 0 0,11-21 1 0 0,112-224 7 0 0,-97 188-14 0 0,48-73 0 0 0,-59 108-1 0 0,1 2 0 0 0,2 1 1 0 0,48-47-1 0 0,-64 71 16 0 0,0 1 0 0 0,1 0 0 0 0,0 1 0 0 0,0 1 0 0 0,28-14 0 0 0,-34 19-9 0 0,1 0-1 0 0,-1 0 1 0 0,1 1 0 0 0,-1 0-1 0 0,1 0 1 0 0,0 1-1 0 0,0 0 1 0 0,-1 1 0 0 0,1-1-1 0 0,0 1 1 0 0,0 1 0 0 0,0 0-1 0 0,13 2 1 0 0,-13 0-9 0 0,0 1 1 0 0,-1-1 0 0 0,0 1-1 0 0,1 1 1 0 0,-1-1-1 0 0,-1 1 1 0 0,12 10 0 0 0,39 46 18 0 0,-44-45-18 0 0,-2 0 1 0 0,0 1 0 0 0,-1 1-1 0 0,-1 0 1 0 0,10 26-1 0 0,25 101 13 0 0,-33-106-9 0 0,69 308 84 0 0,-76-328-90 0 0,68 355 16 0 0,-64-337-14 0 0,-4-14 3 0 0,1-1 0 0 0,0 0 0 0 0,2 1 0 0 0,1-2 0 0 0,0 1 0 0 0,2-1 0 0 0,15 26 0 0 0,-1-15 20 0 0,-17-28-17 0 0,-1-1 2 0 0,5 5 24 0 0,0-1 0 0 0,1 0 0 0 0,0 0 0 0 0,0-1 0 0 0,1-1 0 0 0,-1 0-1 0 0,1-1 1 0 0,25 5 0 0 0,-16-5 100 0 0,0-2 0 0 0,0-1-1 0 0,1-1 1 0 0,30-3 0 0 0,-40 1-119 0 0,-1 0 1 0 0,1-1 0 0 0,-1 0-1 0 0,0-1 1 0 0,0-1-1 0 0,18-9 1 0 0,59-41 154 0 0,-80 50-156 0 0,13-11 39 0 0,0-2 0 0 0,-2 0 0 0 0,1-1 0 0 0,-2-1 0 0 0,29-39 1 0 0,69-122 215 0 0,-63 93-124 0 0,105-196 196 0 0,-49 97-244 0 0,3 27-94 0 0,-34 52-3 0 0,-64 91-45 0 0,0 1 0 0 0,1 0-1 0 0,1 1 1 0 0,0 1-1 0 0,25-16 1 0 0,-37 27 36 0 0,1 0 1 0 0,0 0-1 0 0,0 0 1 0 0,0 1-1 0 0,1 0 1 0 0,-1 0-1 0 0,0 1 1 0 0,1 0-1 0 0,-1 0 1 0 0,1 0-1 0 0,0 1 1 0 0,-1 0-1 0 0,1 0 1 0 0,-1 1-1 0 0,1 0 1 0 0,7 2-1 0 0,3 1-19 0 0,-1 0 1 0 0,0 1-1 0 0,0 1 0 0 0,28 15 0 0 0,-33-14 36 0 0,1 0 0 0 0,-1 1 0 0 0,0 0 0 0 0,0 1 0 0 0,-1 0 0 0 0,0 1 0 0 0,-1 0 0 0 0,0 0-1 0 0,-1 1 1 0 0,0 0 0 0 0,-1 1 0 0 0,0 0 0 0 0,9 20 0 0 0,-2 7 18 0 0,-1 1 1 0 0,-2 0 0 0 0,6 46-1 0 0,92 339 144 0 0,-102-399-159 0 0,17 83 43 0 0,-11-41-6 0 0,-1-10-8 0 0,28 105 20 0 0,-37-150-47 0 0,-2-6-6 0 0,1 0 0 0 0,1 0 0 0 0,-1-1 0 0 0,1 0 0 0 0,4 7 0 0 0,14 25 9 0 0,1-13-14 0 0,-11-16 6 0 0,-8-6-7 0 0,1 0 0 0 0,-1-1 0 0 0,1 1 0 0 0,-1-1 1 0 0,1 0-1 0 0,0 0 0 0 0,0 0 0 0 0,0 0 0 0 0,0-1 0 0 0,1 1 0 0 0,-1-1 0 0 0,0 0 0 0 0,0-1 0 0 0,1 1 0 0 0,-1-1 0 0 0,1 0 0 0 0,-1 0 1 0 0,0 0-1 0 0,1 0 0 0 0,4-2 0 0 0,-1 0 0 0 0,1 0 0 0 0,-1 0 0 0 0,0-1 0 0 0,0 0 0 0 0,0-1 0 0 0,0 1 0 0 0,0-2 0 0 0,-1 1-1 0 0,13-11 1 0 0,-4-2 2 0 0,0 0 0 0 0,-2-1 0 0 0,0 0 0 0 0,-1-2 0 0 0,-1 1-1 0 0,13-31 1 0 0,-6 16 1 0 0,112-260 113 0 0,-51 103-25 0 0,-24 85-70 0 0,139-196 0 0 0,-169 265-20 0 0,1-2 18 0 0,2 3 1 0 0,1 0 0 0 0,65-60-1 0 0,-82 85 4 0 0,1 1 0 0 0,0 0-1 0 0,0 1 1 0 0,1 1 0 0 0,29-12-1 0 0,-39 17-17 0 0,1 1-1 0 0,-1 1 0 0 0,1-1 0 0 0,0 1 1 0 0,0 0-1 0 0,-1 1 0 0 0,1-1 0 0 0,0 1 1 0 0,0 0-1 0 0,0 1 0 0 0,0-1 0 0 0,0 1 1 0 0,-1 0-1 0 0,1 1 0 0 0,0-1 0 0 0,-1 1 1 0 0,1 0-1 0 0,-1 1 0 0 0,1-1 1 0 0,6 6-1 0 0,-2-1-3 0 0,-1 1 0 0 0,0 1 0 0 0,0-1-1 0 0,-1 1 1 0 0,0 1 0 0 0,0 0 0 0 0,-1 0 0 0 0,0 0 0 0 0,-1 1 0 0 0,-1 0 0 0 0,1 0 0 0 0,3 14 0 0 0,5 20 7 0 0,17 89 1 0 0,-22-84 0 0 0,22 146 77 0 0,-24-146-64 0 0,2 11 21 0 0,0 8 0 0 0,28 103-1 0 0,-21-116-30 0 0,-7-20-8 0 0,1-2 0 0 0,1 1 1 0 0,2-1-1 0 0,2-1 0 0 0,30 52 1 0 0,-40-79 0 0 0,2 2 3 0 0,0 1-1 0 0,1-1 1 0 0,0 0-1 0 0,0-1 1 0 0,1 0-1 0 0,0 0 1 0 0,17 9-1 0 0,-11-8 13 0 0,-11-5-12 0 0,0-1 0 0 0,0 0 0 0 0,1 0 0 0 0,-1 0 0 0 0,1 0 0 0 0,0-1 0 0 0,-1 0 0 0 0,1 0-1 0 0,0 0 1 0 0,0 0 0 0 0,0-1 0 0 0,0 0 0 0 0,0 0 0 0 0,-1 0 0 0 0,1-1 0 0 0,6-1 0 0 0,-4 0-3 0 0,0 0 1 0 0,-1-1-1 0 0,1 0 0 0 0,-1 0 0 0 0,0-1 1 0 0,0 0-1 0 0,0 0 0 0 0,-1 0 1 0 0,1-1-1 0 0,5-6 0 0 0,8-11 5 0 0,0-1 1 0 0,-2-1-1 0 0,-1-1 1 0 0,18-35-1 0 0,-25 43 2 0 0,19-43 3 0 0,-2-2 0 0 0,30-113 0 0 0,-36 109-12 0 0,-15 49-3 0 0,57-170 9 0 0,-47 150-6 0 0,1 0 0 0 0,40-63 0 0 0,-21 48 44 0 0,79-91 0 0 0,5 34 36 0 0,-51 51-54 0 0,-61 53-26 0 0,1-1-1 0 0,0 2 0 0 0,0-1 1 0 0,1 1-1 0 0,-1 0 0 0 0,1 1 0 0 0,0 0 1 0 0,0 1-1 0 0,0 0 0 0 0,0 0 1 0 0,0 0-1 0 0,1 2 0 0 0,14-1 0 0 0,-18 2-2 0 0,1 0 0 0 0,-1 1 0 0 0,1-1 0 0 0,-1 2 0 0 0,0-1 0 0 0,0 0 0 0 0,0 1 0 0 0,0 0 0 0 0,-1 1 0 0 0,1-1 0 0 0,-1 1 0 0 0,0 0 0 0 0,0 1 0 0 0,0-1 0 0 0,0 1 0 0 0,-1 0 0 0 0,0 0 0 0 0,0 0 0 0 0,6 10 0 0 0,4 11 0 0 0,0 0 0 0 0,-2 1 0 0 0,10 31 0 0 0,-13-34 0 0 0,3 14-1 0 0,-3 1-1 0 0,-1-1 1 0 0,-2 2-1 0 0,2 53 1 0 0,-6-55 0 0 0,4 170 1 0 0,-7-131 0 0 0,16 128 0 0 0,-4-134 0 0 0,-4-17 0 0 0,24 90 0 0 0,-30-137 0 0 0,-1-5 0 0 0,0 0 0 0 0,0 0 0 0 0,1 0 0 0 0,-1 0 0 0 0,1 0 0 0 0,-1-1 0 0 0,1 1 0 0 0,-1 0 0 0 0,1 0 0 0 0,0 0 0 0 0,0-1 0 0 0,0 1 0 0 0,0-1 0 0 0,2 3 0 0 0,11 15 0 0 0,8 4 0 0 0,-15-18-2 0 0,-1 0-1 0 0,2-1 0 0 0,-1 0 1 0 0,0 0-1 0 0,1 0 0 0 0,0-1 1 0 0,-1 0-1 0 0,1-1 0 0 0,1 0 1 0 0,-1 0-1 0 0,0 0 0 0 0,0-1 1 0 0,1 0-1 0 0,-1-1 0 0 0,0 0 0 0 0,1 0 1 0 0,-1-1-1 0 0,0 0 0 0 0,1-1 1 0 0,12-3-1 0 0,-10 2-1 0 0,-1-1 0 0 0,1 0 0 0 0,-1-1-1 0 0,0 0 1 0 0,0-1 0 0 0,0 0 0 0 0,-1 0 0 0 0,1-1 0 0 0,-2 0 0 0 0,1-1-1 0 0,-1 0 1 0 0,0 0 0 0 0,-1-1 0 0 0,12-17 0 0 0,10-21-17 0 0,-2-1 1 0 0,-3-2 0 0 0,24-66-1 0 0,-12 10 14 0 0,57-118 0 0 0,-34 68 43 0 0,1-2 34 0 0,-46 127-59 0 0,2 1 0 0 0,1 1 0 0 0,1 0 0 0 0,1 1 0 0 0,1 1 0 0 0,45-45-1 0 0,-61 66-7 0 0,-3 4-1 0 0,1 0 0 0 0,-1 1 0 0 0,0-1-1 0 0,0 1 1 0 0,1 0 0 0 0,-1-1-1 0 0,1 1 1 0 0,-1 0 0 0 0,1 0 0 0 0,-1 0-1 0 0,1 0 1 0 0,0 0 0 0 0,0 0 0 0 0,-1 0-1 0 0,4 0 1 0 0,4-4 1 0 0,-5 3 2 0 0,6 2-4 0 0,2 3-1 0 0,1 14 0 0 0,19 42-8 0 0,-3 2 0 0 0,38 115 0 0 0,-12-27 0 0 0,-42-123 15 0 0,1 0 0 0 0,2-1 0 0 0,0 0 0 0 0,2-1 0 0 0,27 29-1 0 0,-17-20 10 0 0,37 54-1 0 0,-26-36 40 0 0,-30-40-54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20:35:31.391"/>
    </inkml:context>
    <inkml:brush xml:id="br0">
      <inkml:brushProperty name="width" value="0.05" units="cm"/>
      <inkml:brushProperty name="height" value="0.05" units="cm"/>
      <inkml:brushProperty name="color" value="#3399FF"/>
    </inkml:brush>
  </inkml:definitions>
  <inkml:trace contextRef="#ctx0" brushRef="#br0">1 2300 24575,'71'-1'0,"112"-16"0,105-13 0,-232 24 0,0 2 0,1 3 0,-1 2 0,0 3 0,0 2 0,96 23 0,-87-14 0,0-3 0,90 5 0,134-11 0,-239-4 0,65 11 0,34 2 0,-139-14 0,303 16 0,-143-4 0,220-11 0,-179-5 0,-129 6 0,-48-1 0,1-1 0,-1-2 0,1-1 0,34-7 0,5-15 0,-58 18 0,0 0 0,0 1 0,1 1 0,0 0 0,18-1 0,396 2 0,-213 6 0,-167-3 0,56-8 0,-88 6 0,0-2 0,0 0 0,0-2 0,-1 0 0,1-1 0,18-10 0,16-13 0,-1-2 0,-2-3 0,-1-1 0,-2-3 0,50-53 0,-56 53 0,56-38 0,19-18 0,-59 53 0,-48 37 0,-1 0 0,1-1 0,-1 0 0,0 0 0,-1-1 0,1 0 0,-2-1 0,1 1 0,7-11 0,-1-1 0,1 0 0,1 1 0,0 1 0,1 0 0,22-15 0,-14 10 0,36-40 0,5-20 0,86-98 0,-25 42 0,127-124 0,-216 230 0,-2-2 0,-1-2 0,-2-1 0,54-79 0,-74 95 0,1 0 0,0 1 0,2 0 0,0 1 0,1 1 0,1 0 0,1 1 0,33-24 0,20-18 0,-57 46 0,0 1 0,1 0 0,0 0 0,0 2 0,25-13 0,232-81 0,-240 91 0,2 3 0,0 1 0,0 1 0,0 2 0,40-3 0,177 4 0,-195 6 0,29-3 0,95-14 0,-13 3 0,206 11 0,-169 5 0,-106 2 0,161 29 0,-109-11 0,-34-9 0,144 1 0,-222-13 0,68 12 0,-66-8 0,60 3 0,-14-7 0,-22 0 0,107-9 0,-141 1 0,57-18 0,20-4 0,-32 15 0,1 3 0,105 1 0,-169 9 0,0-2 0,-1 0 0,1 0 0,0-1 0,-1 0 0,0-1 0,19-9 0,-17 7 0,0 1 0,1 0 0,-1 1 0,1 0 0,20-2 0,25 4 0,0 2 0,0 3 0,73 14 0,183 15 0,-209-18 0,193 32 0,-250-40-176,0-2-1,72-3 1,-89-1-660,0-1-5990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22:12:14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2785 96 0 0,'0'0'1207'0'0,"6"3"-459"0"0,4 2-572 0 0,1 0 0 0 0,0-1 0 0 0,0 0 0 0 0,12 2 0 0 0,-18-6-122 0 0,-1 1 0 0 0,0-1-1 0 0,1 0 1 0 0,-1 0 0 0 0,1-1 0 0 0,5 0-1 0 0,19-2 343 0 0,5 4-95 0 0,-24 0-189 0 0,1 0 0 0 0,0-1-1 0 0,0 0 1 0 0,0-1 0 0 0,0-1 0 0 0,-1 1 0 0 0,11-4 0 0 0,-14 3-41 0 0,0 0 1 0 0,1 1 0 0 0,-1 0 0 0 0,0 0-1 0 0,13 1 1 0 0,-12 1-57 0 0,-1-1 0 0 0,1-1 0 0 0,0 0 0 0 0,-1 0 0 0 0,10-2 0 0 0,0-3 65 0 0,8-3 115 0 0,1 1-1 0 0,30-4 0 0 0,-19-7 481 0 0,-29 17-596 0 0,1-1 0 0 0,-1 0 0 0 0,-1 0 0 0 0,1-1 0 0 0,-1 0 0 0 0,1 0-1 0 0,-1-1 1 0 0,0 0 0 0 0,-1 0 0 0 0,12-12 0 0 0,-15 14 118 0 0,5 0 7 0 0,0-1 0 0 0,0 0 0 0 0,0 0 0 0 0,9-7 0 0 0,4-1 42 0 0,77-31 824 0 0,-76 35-846 0 0,-4 0-36 0 0,2-2 46 0 0,-18 9-205 0 0,0 1 0 0 0,0-1 0 0 0,0 0 0 0 0,0 0 0 0 0,0 0 0 0 0,0 0 0 0 0,-1 0 0 0 0,1 0 0 0 0,0-1-1 0 0,2-2 1 0 0,65-72 473 0 0,-3 1 83 0 0,-65 75-579 0 0,-1-1 0 0 0,1 1 0 0 0,0-1 0 0 0,-1 0 0 0 0,1 1 0 0 0,-1-1 0 0 0,1 0 0 0 0,-1 1 0 0 0,1-1 0 0 0,-1 0 0 0 0,0 0 0 0 0,1 1 0 0 0,-1-1 0 0 0,0 0 0 0 0,0 0 0 0 0,1 0 0 0 0,-1 0 0 0 0,0-1 0 0 0,0 2-1 0 0,0-1-1 0 0,0 0 0 0 0,0 1 0 0 0,0-1 0 0 0,1 0 0 0 0,-1 1 1 0 0,0-1-1 0 0,0 1 0 0 0,1-1 0 0 0,-1 0 0 0 0,0 1 0 0 0,1-1 1 0 0,-1 1-1 0 0,0-1 0 0 0,1 1 0 0 0,-1-1 0 0 0,1 1 0 0 0,-1 0 1 0 0,1-1-1 0 0,-1 1 0 0 0,1-1 0 0 0,-1 1 0 0 0,1 0 0 0 0,-1 0 0 0 0,2-1 1 0 0,5-6 76 0 0,0 0 0 0 0,0 0 1 0 0,10-17-1 0 0,-12 18 32 0 0,-5 6-112 0 0,46-41 115 0 0,-28 11-14 0 0,-16 25-73 0 0,-1 3-25 0 0,0 1 0 0 0,-1 0-1 0 0,1-1 1 0 0,0 1 0 0 0,0 0-1 0 0,0 0 1 0 0,0 0-1 0 0,0-1 1 0 0,0 1 0 0 0,0 0-1 0 0,0 0 1 0 0,0 1 0 0 0,1-1-1 0 0,1-1 1 0 0,1-1 5 0 0,0 0 19 0 0,-2 0 6 0 0,1-2-24 0 0,1 1 0 0 0,-1 0 0 0 0,1 0 0 0 0,0 0 0 0 0,0 1 0 0 0,0-1 0 0 0,0 1 0 0 0,1 0 0 0 0,5-2 0 0 0,-7 4 30 0 0,0-2-18 0 0,4-4-13 0 0,-5 6-2 0 0,-1 0 1 0 0,1 0-1 0 0,-1-1 0 0 0,1 1 0 0 0,-1-1 1 0 0,1 1-1 0 0,-1-1 0 0 0,0 1 1 0 0,0-1-1 0 0,0 0 0 0 0,0 1 0 0 0,0-1 1 0 0,0 0-1 0 0,0 0 0 0 0,0-2 1 0 0,1-1 12 0 0,35-29 94 0 0,-8 4-66 0 0,-14 10-21 0 0,-11 15-7 0 0,12-4 31 0 0,-15 9-49 0 0,-1 0-2 0 0,1 1 0 0 0,0-1 1 0 0,-1 0-1 0 0,1 0 1 0 0,0 0-1 0 0,-1 0 1 0 0,1 0-1 0 0,0 0 1 0 0,-1 0-1 0 0,1 0 0 0 0,-1 0 1 0 0,1 0-1 0 0,0 0 1 0 0,-1 0-1 0 0,1 0 1 0 0,0-1-1 0 0,-1 1 0 0 0,1 0 1 0 0,-1 0-1 0 0,1-1 1 0 0,0 1-1 0 0,0-1 1 0 0,3-2 0 0 0,1-1 0 0 0,-1 1 0 0 0,0-1-1 0 0,-1 0 1 0 0,1 0 0 0 0,-1-1 0 0 0,1 1 0 0 0,-1-1 0 0 0,2-5 0 0 0,0 2 2 0 0,-1 1-1 0 0,1 0 0 0 0,0 0 1 0 0,0 0-1 0 0,8-7 1 0 0,3-6 5 0 0,7-7 0 0 0,-18 16-2 0 0,-2-2-2 0 0,0 9 7 0 0,7-3-7 0 0,-9 6-3 0 0,1-1 0 0 0,-1 1-1 0 0,0 0 1 0 0,0-1 0 0 0,1 1 0 0 0,-1-1 0 0 0,0 0 0 0 0,0 1 0 0 0,0-1-1 0 0,-1 0 1 0 0,1 0 0 0 0,0 1 0 0 0,0-4 0 0 0,1 0 2 0 0,35-44 51 0 0,-35 46-49 0 0,0 0 0 0 0,0 0 0 0 0,-1 0 0 0 0,1-1-1 0 0,-1 1 1 0 0,1-1 0 0 0,-1 1 0 0 0,0-1 0 0 0,-1 0-1 0 0,1-3 1 0 0,4-11 29 0 0,2 10-18 0 0,-7 7-15 0 0,1 1 0 0 0,0-1 1 0 0,0 1-1 0 0,0-1 1 0 0,-1 1-1 0 0,1-1 0 0 0,0 0 1 0 0,-1 1-1 0 0,1-1 1 0 0,0 0-1 0 0,-1 0 0 0 0,1 0 1 0 0,-1 0-1 0 0,1 1 1 0 0,-1-1-1 0 0,0 0 0 0 0,1 0 1 0 0,-1 0-1 0 0,0 0 1 0 0,0 0-1 0 0,1 0 0 0 0,-1 0 1 0 0,0 0-1 0 0,0 0 1 0 0,0-1-1 0 0,2 0 12 0 0,5-7-3 0 0,-3 3-4 0 0,2-8-3 0 0,-2 9 2 0 0,9-8-3 0 0,5-11-2 0 0,-16 17 0 0 0,1-5 0 0 0,25-32 0 0 0,-15 27 0 0 0,-2 3 0 0 0,-6 1 1 0 0,-2 9 4 0 0,6 1-2 0 0,-7 3 12 0 0,1-1-7 0 0,-2 2-8 0 0,-1-1 1 0 0,1 0-1 0 0,-1 0 1 0 0,0 0-1 0 0,1 0 1 0 0,-1 0-1 0 0,1 0 1 0 0,-1 0-1 0 0,0 0 1 0 0,1 0-1 0 0,-1 0 1 0 0,1 0-1 0 0,-1 0 1 0 0,0 0-1 0 0,1 0 1 0 0,-1 0-1 0 0,1-1 1 0 0,-1 1-1 0 0,0 0 1 0 0,1 0-1 0 0,-1 0 1 0 0,0 0-1 0 0,1-1 1 0 0,-1 1-1 0 0,1-1 1 0 0,-1-1 1 0 0,4-18 6 0 0,23-25 23 0 0,-25 42-28 0 0,0-2-7 0 0,15-7 47 0 0,-14 10-27 0 0,-1 1-9 0 0,2-3-13 0 0,11-20 101 0 0,-11 19-87 0 0,5-1 1 0 0,-4 2 4 0 0,4-7-3 0 0,-7 9-2 0 0,1-1 0 0 0,7-6 0 0 0,-5 5 0 0 0,5-3 0 0 0,-6 3-2 0 0,5-4-2 0 0,-4 4 7 0 0,8-9-8 0 0,-1 1-2 0 0,-7 7 4 0 0,4-6-2 0 0,43-35 26 0 0,-40 34-27 0 0,3-4-2 0 0,1-1 0 0 0,6-5 0 0 0,-6 5 1 0 0,2 7 6 0 0,30-17 26 0 0,-38 23-26 0 0,-7 3-4 0 0,0 0 0 0 0,0 0 1 0 0,0 0-1 0 0,-1 0 0 0 0,1-1 0 0 0,-1 1 0 0 0,1-1 0 0 0,-1 0 1 0 0,1 0-1 0 0,-1 0 0 0 0,2-2 0 0 0,10-9 1 0 0,2 1 8 0 0,-1-3-2 0 0,1 0-2 0 0,-1 0-2 0 0,0 2-3 0 0,10-8 9 0 0,6-2 39 0 0,37-20 29 0 0,-65 42-72 0 0,-1-1 0 0 0,10-10 0 0 0,5-4-2 0 0,12-12 7 0 0,-7 12 12 0 0,0 4-13 0 0,-7 4-4 0 0,0 1-2 0 0,-1 0-3 0 0,1-1 2 0 0,0 1-2 0 0,-1 0 2 0 0,0-1-1 0 0,5 0 7 0 0,-8 3-7 0 0,1 1-1 0 0,0 0 1 0 0,21-4 0 0 0,-13 4 1 0 0,-13 3 5 0 0,-1 0 0 0 0,1 0 0 0 0,0 1 0 0 0,0 0 0 0 0,11 1-1 0 0,12 1 83 0 0,106-2 349 0 0,-84-8-372 0 0,-36 6-26 0 0,1-1 1 0 0,-1-1-1 0 0,-1 0 0 0 0,1-1 0 0 0,0-1 0 0 0,-1 0 0 0 0,21-12 1 0 0,-33 17-11 0 0,0 0 1 0 0,0 1 0 0 0,0-1 0 0 0,0 1 0 0 0,0-1 0 0 0,0 1 0 0 0,0 0 0 0 0,0 0 0 0 0,6 2 0 0 0,3-2 73 0 0,56 0 312 0 0,-20-7-239 0 0,415 3 1017 0 0,-462 4-1192 0 0,1 0 1 0 0,0 0-1 0 0,-1 1 1 0 0,1-1-1 0 0,0 1 0 0 0,-1-1 1 0 0,1 1-1 0 0,-1-1 0 0 0,1 1 1 0 0,-1 0-1 0 0,2 1 0 0 0,-1-1 0 0 0,0 0 0 0 0,0 0-1 0 0,0 0 1 0 0,0 0 0 0 0,0 0-1 0 0,0 0 1 0 0,1-1 0 0 0,-1 1-1 0 0,0-1 1 0 0,0 1-1 0 0,4-1 1 0 0,233 5 40 0 0,-223-5-45 0 0,-2 0 0 0 0,0 0 0 0 0,3 0 0 0 0,0 0 0 0 0,4 0 0 0 0,1 0 0 0 0,-2 0 0 0 0,-5 0 0 0 0,168 0 319 0 0,-181 0-302 0 0,60 32 110 0 0,-47-24-119 0 0,-1-4-7 0 0,0 4-1 0 0,59 29-8 0 0,-59-30 8 0 0,50 28 39 0 0,-62-34-27 0 0,19 12 41 0 0,34 38 18 0 0,-41-42-70 0 0,1-2-1 0 0,15 10-8 0 0,-27-15 0 0 0,0 1 0 0 0,9 9-1 0 0,-6-7-4 0 0,10 5 5 0 0,7 5 8 0 0,-11-5 1 0 0,15 8 19 0 0,-21-15-17 0 0,4 4 14 0 0,-1 1-1 0 0,0 0 1 0 0,0 0 0 0 0,13 17 0 0 0,-16-19-9 0 0,91 107 40 0 0,-84-97-46 0 0,6 3-2 0 0,7 7-4 0 0,-22-22-3 0 0,37 50-6 0 0,-33-47 11 0 0,15 31-21 0 0,53 93-232 0 0,24 63-13 0 0,-71-132 240 0 0,92 190 294 0 0,-19-82-114 0 0,-99-165-147 0 0,6 7 5 0 0,0 0 0 0 0,0 0 1 0 0,23 19-1 0 0,-10-10 6 0 0,11 10 29 0 0,52 37 0 0 0,5 12 121 0 0,-58-55-101 0 0,55 39 101 0 0,-70-53-147 0 0,1 2 44 0 0,1-1-1 0 0,1-1 1 0 0,0 0 0 0 0,1-2-1 0 0,0 0 1 0 0,0-1-1 0 0,33 6 1 0 0,111 26-27 0 0,-59-13-23 0 0,-73-21-16 0 0,0-2 0 0 0,-1-1 0 0 0,1-2 0 0 0,53-4-1 0 0,-68 1 5 0 0,-1-1 0 0 0,20-6 1 0 0,4-1 2 0 0,-10 3 14 0 0,-1-3 0 0 0,-1 0 0 0 0,55-29 0 0 0,140-88 16 0 0,-199 112-26 0 0,-1-1 0 0 0,-1-1 0 0 0,-1-1 0 0 0,0-1 0 0 0,-1-1 0 0 0,30-39 0 0 0,47-79 54 0 0,36-84 54 0 0,-24 36-46 0 0,-20 59-32 0 0,-18 41 35 0 0,-43 53-18 0 0,-2-1 0 0 0,32-51 0 0 0,-56 80-45 0 0,1 0 0 0 0,0 0 0 0 0,1 1 0 0 0,8-8 0 0 0,-1 1-2 0 0,-5 3 2 0 0,12-11 2 0 0,42-50-10 0 0,-27 35-2 0 0,-13 15 0 0 0,-6 9 0 0 0,-1-4 0 0 0,1-1 0 0 0,0-1 0 0 0,3-2 0 0 0,3-4 0 0 0,1-1 0 0 0,-2 3 2 0 0,-4 3 3 0 0,-3 2-4 0 0,0 0-1 0 0,1 0 0 0 0,89-84 23 0 0,-84 80-20 0 0,-6 4 3 0 0,16-10 42 0 0,-26 22-40 0 0,4-4 4 0 0,2-4 7 0 0,45-44 56 0 0,-51 53-62 0 0,12-13 23 0 0,-5 3-23 0 0,-8 9-3 0 0,17-11 27 0 0,-19 14-37 0 0,21-17 21 0 0,31-16-9 0 0,-38 24-12 0 0,1-1 0 0 0,-1 0 0 0 0,0 2 0 0 0,2 1 0 0 0,-2-1 0 0 0,-12 7 1 0 0,0 0-1 0 0,-1 0 1 0 0,1-1-1 0 0,0 1 0 0 0,-1 0 1 0 0,1-1-1 0 0,-1 1 1 0 0,1-1-1 0 0,-1 0 0 0 0,0 1 1 0 0,0-1-1 0 0,0 0 1 0 0,2-3-1 0 0,7-3 8 0 0,1 4-6 0 0,3 0-2 0 0,2-7 0 0 0,2 0 0 0 0,-4 3 0 0 0,0 0 0 0 0,1 1 0 0 0,0-1 0 0 0,32-19 16 0 0,-44 25-8 0 0,24-12 56 0 0,-24 12-56 0 0,3-1 1 0 0,-6 3-9 0 0,0 0-1 0 0,-1 0 1 0 0,1 0 0 0 0,0 0 0 0 0,0 0 0 0 0,0 0 0 0 0,0 0 0 0 0,0 0 0 0 0,0 0 0 0 0,0 0 0 0 0,0 0 0 0 0,0 0 0 0 0,-1-1 0 0 0,1 1 0 0 0,0 0 0 0 0,0 0 0 0 0,0 0 0 0 0,0 0 0 0 0,0 0 0 0 0,0 0 0 0 0,0 0 0 0 0,0 0 0 0 0,0-1 0 0 0,0 1 0 0 0,0 0 0 0 0,0 0 0 0 0,0 0 0 0 0,0 0 0 0 0,0 0 0 0 0,0 0 0 0 0,0-1 0 0 0,0 1 0 0 0,0 0 0 0 0,0 0 0 0 0,0 0 0 0 0,0 0 0 0 0,0 0 0 0 0,0 0 0 0 0,0 0 0 0 0,0-1 0 0 0,0 1 0 0 0,0 0 0 0 0,0 0 0 0 0,0 0 0 0 0,0 0 0 0 0,1 0 0 0 0,-1 0 0 0 0,0 0 0 0 0,0 0 0 0 0,0 0 0 0 0,0 0 0 0 0,0-1-1 0 0,0 1 1 0 0,0 0 0 0 0,0 0 0 0 0,1 0 0 0 0,-1 0 0 0 0,0 0 0 0 0,0 0 0 0 0,35-21 27 0 0,-31 18-22 0 0,8-5-1 0 0,10-3 3 0 0,-13 13 4 0 0,-8-2-11 0 0,0 1 1 0 0,0-1-1 0 0,0 1 1 0 0,1-1 0 0 0,-1 1-1 0 0,0-1 1 0 0,0 0-1 0 0,1 0 1 0 0,-1 0-1 0 0,0 0 1 0 0,0 0-1 0 0,1 0 1 0 0,-1 0-1 0 0,0 0 1 0 0,0 0-1 0 0,1-1 1 0 0,-1 1-1 0 0,0 0 1 0 0,0-1-1 0 0,1 1 1 0 0,1-2-1 0 0,12-6 2 0 0,-10 5 3 0 0,9-6-4 0 0,1 2-1 0 0,-1 6 0 0 0,1 1 0 0 0,0 0 0 0 0,-1 0-1 0 0,34 0-14 0 0,-2 0 7 0 0,-24 0 8 0 0,0 0 0 0 0,-1 0 0 0 0,-2 0 0 0 0,-5 0 0 0 0,-2 0 0 0 0,2 0 2 0 0,1 0 4 0 0,-1 0 2 0 0,59 0 46 0 0,-59 0-50 0 0,0 0 1 0 0,1-1-4 0 0,-1-3-1 0 0,1-2 0 0 0,0-1 0 0 0,-1-2 0 0 0,0 2 0 0 0,1 0 0 0 0,-1 3 0 0 0,1 2-1 0 0,0-3-4 0 0,-1-1 3 0 0,0 5 2 0 0,1 1 0 0 0,-1 0 0 0 0,0 0 0 0 0,-5 0 3 0 0,0 0-1 0 0,-1 0 1 0 0,1-1-1 0 0,0 0 1 0 0,9-3-1 0 0,-16 2-1 0 0,0 1 1 0 0,1 0-1 0 0,-1-1 1 0 0,1 1-1 0 0,-1 0 0 0 0,1 0 1 0 0,-1 1-1 0 0,1-1 0 0 0,0 0 1 0 0,-1 1-1 0 0,6-1 1 0 0,34-3 6 0 0,5-2 3 0 0,0 3 0 0 0,83 4-1 0 0,-39 1-2 0 0,264-2 152 0 0,-294-8-134 0 0,-44 4-13 0 0,-1 2-1 0 0,24-2 1 0 0,131-1 11 0 0,-150 5-24 0 0,80 6 0 0 0,-43-2 0 0 0,10-6 0 0 0,69 4 0 0 0,-23 7 15 0 0,-48-5-6 0 0,-33-4 7 0 0,-11 2-3 0 0,0 1 0 0 0,0 0 0 0 0,40 13 0 0 0,-12-3-6 0 0,-46-12-5 0 0,0 0 0 0 0,-1 0 0 0 0,1 1-1 0 0,0-1 1 0 0,-1 1 0 0 0,7 3 0 0 0,31 16 6 0 0,-25-12-6 0 0,-1 1-1 0 0,0 0 0 0 0,0 1 0 0 0,-2 1 1 0 0,20 19-1 0 0,16 14 6 0 0,-21-20-5 0 0,-2 1 0 0 0,0 1 0 0 0,-2 1-1 0 0,30 45 1 0 0,-37-50-2 0 0,25 28 0 0 0,-10-13 0 0 0,53 79 2 0 0,-49-71 15 0 0,-1 0 1 0 0,38 72 0 0 0,4 36 13 0 0,-36-67-7 0 0,20 49-1 0 0,-22-46-13 0 0,-19-50-7 0 0,41 60 0 0 0,-10-19 0 0 0,-28-43-1 0 0,9 10 4 0 0,-26-42-6 0 0,33 42 8 0 0,2-2 0 0 0,1-1 0 0 0,3-3 0 0 0,69 52 0 0 0,2-17 15 0 0,-84-56-11 0 0,1-2 1 0 0,1-1-1 0 0,1-2 1 0 0,0-1-1 0 0,46 12 1 0 0,163 27 96 0 0,-228-52-96 0 0,-1-1 0 0 0,1 0 0 0 0,0-1 0 0 0,-1 0 0 0 0,1-2 0 0 0,-1 0 0 0 0,1 0 0 0 0,-1-1 0 0 0,0-1 0 0 0,25-10 0 0 0,9-8 50 0 0,83-49-1 0 0,-46 23 7 0 0,-36 21 3 0 0,-2-1 0 0 0,85-66 0 0 0,-98 61-53 0 0,-2-2-1 0 0,31-42 0 0 0,-39 41 11 0 0,39-75 0 0 0,-29 46-4 0 0,20-52 27 0 0,-22 43-26 0 0,8-35 6 0 0,-14 31-1 0 0,25-55 16 0 0,70-205 5 0 0,-64 117-24 0 0,-32 136-18 0 0,-13 42 2 0 0,3 1 0 0 0,1 1 0 0 0,39-70 0 0 0,16 20 52 0 0,-54 67-54 0 0,11-1 3 0 0,0 0-4 0 0,-1 0-2 0 0,71-48-6 0 0,-39 32-1 0 0,-40 27 0 0 0,1-1 0 0 0,-6 3 0 0 0,-1 0 0 0 0,1 3 0 0 0,-1 4 0 0 0,-2 2 0 0 0,2 2 0 0 0,4-1 0 0 0,21 0 0 0 0,74 4 0 0 0,60 26 10 0 0,-91-13-5 0 0,-71-12-4 0 0,50 5 7 0 0,60 8 7 0 0,27-2-14 0 0,-43 1-1 0 0,-69-7 0 0 0,-26-6 0 0 0,0-1 0 0 0,0 0 0 0 0,0 0 0 0 0,16-1 0 0 0,86 0 0 0 0,-8 0 0 0 0,26 0 0 0 0,-96 0 0 0 0,14 0 3 0 0,67 0 18 0 0,-12 0 11 0 0,12 0-2 0 0,64 0-13 0 0,-163 0-15 0 0,1 0 0 0 0,29-5-1 0 0,21-2 13 0 0,70-3 46 0 0,-68 8-26 0 0,-24 3-10 0 0,35-1 7 0 0,58 0-22 0 0,-102 0-9 0 0,2 0 0 0 0,-4 0 0 0 0,-1 0 2 0 0,96 0 71 0 0,-10 0 20 0 0,-24 0 3 0 0,-92 0-78 0 0,33-9 51 0 0,-20 4-53 0 0,-8 2-5 0 0,0 1 0 0 0,1 0-1 0 0,-1 1 1 0 0,1 0 0 0 0,-1 1 0 0 0,1-1 0 0 0,11 2 0 0 0,-11-1-6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22:12:1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139 552 96 0 0,'25'37'33'0'0,"-29"-29"35"0"0,4-7-58 0 0,-1 0 1 0 0,1 0 0 0 0,-1 0-1 0 0,1 0 1 0 0,-1 0-1 0 0,1 0 1 0 0,-1 0 0 0 0,0 0-1 0 0,1 0 1 0 0,-1 0 0 0 0,0-1-1 0 0,0 1 1 0 0,1 0-1 0 0,-1-1 1 0 0,-1 2 0 0 0,-1 0 345 0 0,1-1-324 0 0,0 0 0 0 0,0 0 0 0 0,-1 0 1 0 0,1 0-1 0 0,0 0 0 0 0,0 0 1 0 0,0-1-1 0 0,-1 1 0 0 0,1-1 0 0 0,0 1 1 0 0,-1-1-1 0 0,1 0 0 0 0,-3 0 1 0 0,3 0-16 0 0,0 0 0 0 0,0 0-1 0 0,0 1 1 0 0,0-1 0 0 0,0 1 0 0 0,0-1 0 0 0,0 1 0 0 0,0 0 0 0 0,0 0 0 0 0,0 0 0 0 0,-4 2 0 0 0,-15 5 100 0 0,16-9-79 0 0,-24 14 457 0 0,8 2-178 0 0,21-15-280 0 0,-1 1 0 0 0,1-1 1 0 0,-1 0-1 0 0,1 1 0 0 0,-1-1 0 0 0,1 1 0 0 0,-1-1 1 0 0,1 1-1 0 0,-1-1 0 0 0,1 1 0 0 0,0-1 0 0 0,-1 1 1 0 0,1 0-1 0 0,0-1 0 0 0,0 1 0 0 0,-1-1 0 0 0,1 1 1 0 0,0 0-1 0 0,0-1 0 0 0,0 1 0 0 0,0 0 0 0 0,0-1 1 0 0,0 1-1 0 0,0 0 0 0 0,0-1 0 0 0,0 1 0 0 0,0 0 0 0 0,0-1 1 0 0,0 1-1 0 0,0 0 0 0 0,1-1 0 0 0,-1 1 0 0 0,0-1 1 0 0,0 1-1 0 0,1 0 0 0 0,0 0 0 0 0,6-2 182 0 0,-6 2-211 0 0,-1-1 0 0 0,0 0 0 0 0,1 0 0 0 0,-1 1 0 0 0,1-1 1 0 0,-1 0-1 0 0,1 0 0 0 0,0 0 0 0 0,-1 0 0 0 0,1 0 0 0 0,-1 0 0 0 0,1 0 0 0 0,-1 0 0 0 0,1 0 0 0 0,-1 0 0 0 0,1 0 1 0 0,-1 0-1 0 0,1 0 0 0 0,-1-1 0 0 0,1 1 0 0 0,-1 0 0 0 0,1 0 0 0 0,-1 0 0 0 0,1-1 0 0 0,-1 1 0 0 0,1 0 0 0 0,-1-1 0 0 0,1 1 1 0 0,9-7 177 0 0,0 1 0 0 0,1 0 0 0 0,0 0 0 0 0,0 1 0 0 0,0 1 0 0 0,0 0-1 0 0,15-3 1 0 0,-19 5-79 0 0,-1 0 0 0 0,0-1 0 0 0,0 0-1 0 0,10-6 1 0 0,17-7 258 0 0,22-13 260 0 0,-43 21-393 0 0,1 1-1 0 0,21-8 1 0 0,-28 12-90 0 0,0 1 1 0 0,0 0-1 0 0,0 1 0 0 0,0-1 0 0 0,1 1 0 0 0,-1 1 1 0 0,0-1-1 0 0,9 1 0 0 0,-13 0 399 0 0,-2 1-527 0 0,0-1 0 0 0,0 1 0 0 0,0-1 0 0 0,1 1 0 0 0,-1 0 0 0 0,0-1 0 0 0,0 1 0 0 0,0-1 0 0 0,1 1 0 0 0,-1-1 0 0 0,0 1 0 0 0,0 0 0 0 0,1-1 0 0 0,-1 1 0 0 0,0-1 0 0 0,1 0 0 0 0,-1 1 0 0 0,1-1 0 0 0,-1 1 0 0 0,1-1 0 0 0,-1 1 0 0 0,1-1 0 0 0,-1 0 0 0 0,1 1 0 0 0,-1-1 0 0 0,1 0 0 0 0,-1 0 0 0 0,2 1 0 0 0,20 2 206 0 0,-4 0-59 0 0,-3 3-15 0 0,-1 1 0 0 0,20 13 0 0 0,-21-12 13 0 0,0-1 1 0 0,26 11-1 0 0,-33-15-73 0 0,0 0 1 0 0,-1 0-1 0 0,1 0 0 0 0,-1 1 1 0 0,0 0-1 0 0,0 0 0 0 0,9 10 1 0 0,-7-8 33 0 0,4 5-21 0 0,0-1 0 0 0,1 0 1 0 0,1-1-1 0 0,0-1 0 0 0,0 0 1 0 0,23 11-1 0 0,-28-16-80 0 0,1 2 0 0 0,-1-1-1 0 0,0 1 1 0 0,0 0 0 0 0,9 8 0 0 0,3 6 82 0 0,22 15 146 0 0,-37-29-212 0 0,1-1 1 0 0,-1 1 0 0 0,0 0-1 0 0,0 1 1 0 0,-1-1 0 0 0,1 1-1 0 0,-1 0 1 0 0,5 10 0 0 0,12 16 119 0 0,-10-17-106 0 0,0 0 1 0 0,-1 0 0 0 0,0 1 0 0 0,-2 0-1 0 0,0 1 1 0 0,-1-1 0 0 0,0 2 0 0 0,6 26 0 0 0,-8-22 13 0 0,2-1 0 0 0,0 0 0 0 0,20 38 0 0 0,7 19 125 0 0,-30-69-161 0 0,1 0 1 0 0,0-1 0 0 0,0 1 0 0 0,1-1 0 0 0,7 9 0 0 0,20 31 133 0 0,-15-25-22 0 0,-15-21-123 0 0,-1 0-1 0 0,0 0 0 0 0,0 0 0 0 0,0 1 1 0 0,0-1-1 0 0,-1 1 0 0 0,1-1 1 0 0,0 1-1 0 0,-1 0 0 0 0,2 4 1 0 0,3 12 55 0 0,1-1 0 0 0,1 1 0 0 0,1-2 0 0 0,0 1 0 0 0,21 28 0 0 0,-21-30-33 0 0,-1 0-1 0 0,-1 1 0 0 0,-1 1 1 0 0,0-1-1 0 0,6 33 0 0 0,-2-12-1 0 0,2 1 45 0 0,1 0 0 0 0,2 0 0 0 0,2-2-1 0 0,24 41 1 0 0,-17-27 80 0 0,-24-50-156 0 0,1 0 0 0 0,-1 0 0 0 0,1 0-1 0 0,-1 0 1 0 0,1 0 0 0 0,-1-1-1 0 0,1 1 1 0 0,0 0 0 0 0,-1 0-1 0 0,1 0 1 0 0,0-1 0 0 0,0 1-1 0 0,-1 0 1 0 0,1-1 0 0 0,0 1-1 0 0,0 0 1 0 0,0-1 0 0 0,1 1-1 0 0,11 7 83 0 0,-10-5-65 0 0,0-1-1 0 0,-1 1 0 0 0,1 0 1 0 0,-1 0-1 0 0,0 0 0 0 0,0 0 1 0 0,0 0-1 0 0,2 4 0 0 0,-3-3 43 0 0,13 10 35 0 0,10 20 51 0 0,-11-13-112 0 0,-12-20-35 0 0,0 1 0 0 0,0-1 1 0 0,0 0-1 0 0,0 1 0 0 0,0-1 0 0 0,0 1 0 0 0,-1-1 1 0 0,1 1-1 0 0,0-1 0 0 0,-1 1 0 0 0,0 0 0 0 0,1-1 0 0 0,-1 3 1 0 0,8 21 48 0 0,6 10-6 0 0,11 23 139 0 0,8-2 50 0 0,-31-52-216 0 0,1 1 1 0 0,0-1-1 0 0,-1 0 1 0 0,1 0-1 0 0,1-1 1 0 0,-1 1-1 0 0,0-1 1 0 0,1 1-1 0 0,7 4 1 0 0,-7-6-7 0 0,-4-1-10 0 0,1-1 0 0 0,-1 0 0 0 0,1 0 0 0 0,-1 1 0 0 0,0-1 0 0 0,1 0 0 0 0,-1 1 1 0 0,1-1-1 0 0,-1 1 0 0 0,0-1 0 0 0,1 0 0 0 0,-1 1 0 0 0,0-1 0 0 0,1 1 0 0 0,-1-1 0 0 0,0 1 1 0 0,0-1-1 0 0,1 1 0 0 0,-1-1 0 0 0,0 1 0 0 0,0-1 0 0 0,0 1 0 0 0,0-1 0 0 0,0 1 0 0 0,0-1 0 0 0,0 1 1 0 0,0 0-1 0 0,0 0 2 0 0,0 0 1 0 0,0 0-1 0 0,0 0 1 0 0,0 0-1 0 0,0 0 1 0 0,1 0 0 0 0,-1 0-1 0 0,0 0 1 0 0,0-1-1 0 0,1 1 1 0 0,-1 0-1 0 0,0 0 1 0 0,1 0-1 0 0,-1 0 1 0 0,1-1 0 0 0,0 2-1 0 0,47 67 299 0 0,-46-66-269 0 0,7 18 99 0 0,-4-12-95 0 0,0-1 0 0 0,1 0-1 0 0,0 0 1 0 0,1 0 0 0 0,0-1-1 0 0,10 9 1 0 0,-14-14-22 0 0,1-1-1 0 0,0 0 1 0 0,-1 0 0 0 0,1 0-1 0 0,0 0 1 0 0,-1 0-1 0 0,1-1 1 0 0,6 0 0 0 0,0 1 57 0 0,63 13 142 0 0,-19 4-87 0 0,-31-10-70 0 0,-21-7-16 0 0,32 12 107 0 0,-29-11-134 0 0,20 7 95 0 0,0 0-1 0 0,29 5 0 0 0,3-9 102 0 0,-10-2-120 0 0,-26 0-55 0 0,-1-2 1 0 0,0 0-1 0 0,37-5 0 0 0,4 1 74 0 0,-52 1-83 0 0,-1 0 1 0 0,0 0-1 0 0,1-1 1 0 0,10-5-1 0 0,-7 3-11 0 0,19-11 29 0 0,-5 2-30 0 0,4 2 1 0 0,-1 0-1 0 0,29-17 1 0 0,0 1-7 0 0,-31 16-1 0 0,50-31 1 0 0,-12 0 23 0 0,66-49 119 0 0,-114 76-129 0 0,-1 0 1 0 0,-1-2-1 0 0,-1 0 0 0 0,-1 0 0 0 0,19-33 0 0 0,14-21-8 0 0,-21 33-12 0 0,35-74 1 0 0,-43 78 2 0 0,-8 13-5 0 0,-4 11 1 0 0,-1 1 0 0 0,2-1 0 0 0,10-16 0 0 0,47-89 30 0 0,-40 76-30 0 0,-4 8 3 0 0,-1-1 0 0 0,22-58 1 0 0,24-70 10 0 0,-13 21 16 0 0,28-97-10 0 0,-65 190-21 0 0,1 2-1 0 0,28-59 0 0 0,-36 88 1 0 0,-4 11 4 0 0,0-3-3 0 0,1 1-1 0 0,1 0 1 0 0,-1 0 0 0 0,1 1-1 0 0,11-12 1 0 0,0-1 5 0 0,144-180 80 0 0,-156 193-86 0 0,27-32 15 0 0,6 1-8 0 0,-8 7 0 0 0,-4 2-4 0 0,2 2 1 0 0,57-43-1 0 0,-9 8-1 0 0,-48 39 2 0 0,59-36 1 0 0,-67 46 1 0 0,43-23 31 0 0,-32 20-14 0 0,-16 9-15 0 0,0-1 0 0 0,0 2 0 0 0,0 0 0 0 0,27-5 0 0 0,10-3 9 0 0,-30 6-16 0 0,-13 5 2 0 0,26 1-1 0 0,7-5-3 0 0,-15 2 0 0 0,-1 1 0 0 0,1 1 0 0 0,29 3 0 0 0,-41-1 0 0 0,3 0 0 0 0,8 0 0 0 0,43 6 0 0 0,-11-1 0 0 0,-2-5 0 0 0,-34 0 0 0 0,-5 0 0 0 0,-2 0 0 0 0,54 1 0 0 0,-24-1 0 0 0,84-9 0 0 0,-108 8 0 0 0,-2 1 0 0 0,-2 0 0 0 0,-1 0 0 0 0,19-3 9 0 0,-1-2 1 0 0,44-10-1 0 0,-37 6-3 0 0,73-18 18 0 0,-108 26-19 0 0,44 1 4 0 0,84 12 0 0 0,-3-1-10 0 0,35 3 1 0 0,-114-14 0 0 0,93 9 32 0 0,-127-9-28 0 0,0-1 10 0 0,1 1 0 0 0,-1 0 0 0 0,1 1 0 0 0,-1 1-1 0 0,0 1 1 0 0,0 0 0 0 0,0 2 0 0 0,0 0 0 0 0,22 10 0 0 0,-13-2 4 0 0,0-1 0 0 0,0-1-1 0 0,1-2 1 0 0,1 0 0 0 0,-1-2 0 0 0,1-1-1 0 0,1-1 1 0 0,46 2 0 0 0,31 7 15 0 0,24 2 23 0 0,438-20 160 0 0,-564 5-204 0 0,0 0-1 0 0,0 1 0 0 0,1-1 1 0 0,-1 1-1 0 0,0 0 0 0 0,6 5 1 0 0,3 1 27 0 0,85 42 226 0 0,-96-49-246 0 0,5 6 42 0 0,-1-1 1 0 0,1 0-1 0 0,0 0 0 0 0,12 7 1 0 0,-17-12-58 0 0,-1 1 1 0 0,1-1 0 0 0,-1 0 0 0 0,0 1-1 0 0,1-1 1 0 0,-1 1 0 0 0,0 0 0 0 0,0-1 0 0 0,0 1-1 0 0,0 0 1 0 0,0 0 0 0 0,0 0 0 0 0,-1-1-1 0 0,1 1 1 0 0,-1 0 0 0 0,1 0 0 0 0,-1 0 0 0 0,0 3-1 0 0,0-2 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22:12:14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2785 96 0 0,'0'0'1207'0'0,"6"3"-459"0"0,4 2-572 0 0,1 0 0 0 0,0-1 0 0 0,0 0 0 0 0,12 2 0 0 0,-18-6-122 0 0,-1 1 0 0 0,0-1-1 0 0,1 0 1 0 0,-1 0 0 0 0,1-1 0 0 0,5 0-1 0 0,19-2 343 0 0,5 4-95 0 0,-24 0-189 0 0,1 0 0 0 0,0-1-1 0 0,0 0 1 0 0,0-1 0 0 0,0-1 0 0 0,-1 1 0 0 0,11-4 0 0 0,-14 3-41 0 0,0 0 1 0 0,1 1 0 0 0,-1 0 0 0 0,0 0-1 0 0,13 1 1 0 0,-12 1-57 0 0,-1-1 0 0 0,1-1 0 0 0,0 0 0 0 0,-1 0 0 0 0,10-2 0 0 0,0-3 65 0 0,8-3 115 0 0,1 1-1 0 0,30-4 0 0 0,-19-7 481 0 0,-29 17-596 0 0,1-1 0 0 0,-1 0 0 0 0,-1 0 0 0 0,1-1 0 0 0,-1 0 0 0 0,1 0-1 0 0,-1-1 1 0 0,0 0 0 0 0,-1 0 0 0 0,12-12 0 0 0,-15 14 118 0 0,5 0 7 0 0,0-1 0 0 0,0 0 0 0 0,0 0 0 0 0,9-7 0 0 0,4-1 42 0 0,77-31 824 0 0,-76 35-846 0 0,-4 0-36 0 0,2-2 46 0 0,-18 9-205 0 0,0 1 0 0 0,0-1 0 0 0,0 0 0 0 0,0 0 0 0 0,0 0 0 0 0,0 0 0 0 0,-1 0 0 0 0,1 0 0 0 0,0-1-1 0 0,2-2 1 0 0,65-72 473 0 0,-3 1 83 0 0,-65 75-579 0 0,-1-1 0 0 0,1 1 0 0 0,0-1 0 0 0,-1 0 0 0 0,1 1 0 0 0,-1-1 0 0 0,1 0 0 0 0,-1 1 0 0 0,1-1 0 0 0,-1 0 0 0 0,0 0 0 0 0,1 1 0 0 0,-1-1 0 0 0,0 0 0 0 0,0 0 0 0 0,1 0 0 0 0,-1 0 0 0 0,0-1 0 0 0,0 2-1 0 0,0-1-1 0 0,0 0 0 0 0,0 1 0 0 0,0-1 0 0 0,1 0 0 0 0,-1 1 1 0 0,0-1-1 0 0,0 1 0 0 0,1-1 0 0 0,-1 0 0 0 0,0 1 0 0 0,1-1 1 0 0,-1 1-1 0 0,0-1 0 0 0,1 1 0 0 0,-1-1 0 0 0,1 1 0 0 0,-1 0 1 0 0,1-1-1 0 0,-1 1 0 0 0,1-1 0 0 0,-1 1 0 0 0,1 0 0 0 0,-1 0 0 0 0,2-1 1 0 0,5-6 76 0 0,0 0 0 0 0,0 0 1 0 0,10-17-1 0 0,-12 18 32 0 0,-5 6-112 0 0,46-41 115 0 0,-28 11-14 0 0,-16 25-73 0 0,-1 3-25 0 0,0 1 0 0 0,-1 0-1 0 0,1-1 1 0 0,0 1 0 0 0,0 0-1 0 0,0 0 1 0 0,0 0-1 0 0,0-1 1 0 0,0 1 0 0 0,0 0-1 0 0,0 0 1 0 0,0 1 0 0 0,1-1-1 0 0,1-1 1 0 0,1-1 5 0 0,0 0 19 0 0,-2 0 6 0 0,1-2-24 0 0,1 1 0 0 0,-1 0 0 0 0,1 0 0 0 0,0 0 0 0 0,0 1 0 0 0,0-1 0 0 0,0 1 0 0 0,1 0 0 0 0,5-2 0 0 0,-7 4 30 0 0,0-2-18 0 0,4-4-13 0 0,-5 6-2 0 0,-1 0 1 0 0,1 0-1 0 0,-1-1 0 0 0,1 1 0 0 0,-1-1 1 0 0,1 1-1 0 0,-1-1 0 0 0,0 1 1 0 0,0-1-1 0 0,0 0 0 0 0,0 1 0 0 0,0-1 1 0 0,0 0-1 0 0,0 0 0 0 0,0-2 1 0 0,1-1 12 0 0,35-29 94 0 0,-8 4-66 0 0,-14 10-21 0 0,-11 15-7 0 0,12-4 31 0 0,-15 9-49 0 0,-1 0-2 0 0,1 1 0 0 0,0-1 1 0 0,-1 0-1 0 0,1 0 1 0 0,0 0-1 0 0,-1 0 1 0 0,1 0-1 0 0,0 0 1 0 0,-1 0-1 0 0,1 0 0 0 0,-1 0 1 0 0,1 0-1 0 0,0 0 1 0 0,-1 0-1 0 0,1 0 1 0 0,0-1-1 0 0,-1 1 0 0 0,1 0 1 0 0,-1 0-1 0 0,1-1 1 0 0,0 1-1 0 0,0-1 1 0 0,3-2 0 0 0,1-1 0 0 0,-1 1 0 0 0,0-1-1 0 0,-1 0 1 0 0,1 0 0 0 0,-1-1 0 0 0,1 1 0 0 0,-1-1 0 0 0,2-5 0 0 0,0 2 2 0 0,-1 1-1 0 0,1 0 0 0 0,0 0 1 0 0,0 0-1 0 0,8-7 1 0 0,3-6 5 0 0,7-7 0 0 0,-18 16-2 0 0,-2-2-2 0 0,0 9 7 0 0,7-3-7 0 0,-9 6-3 0 0,1-1 0 0 0,-1 1-1 0 0,0 0 1 0 0,0-1 0 0 0,1 1 0 0 0,-1-1 0 0 0,0 0 0 0 0,0 1 0 0 0,0-1-1 0 0,-1 0 1 0 0,1 0 0 0 0,0 1 0 0 0,0-4 0 0 0,1 0 2 0 0,35-44 51 0 0,-35 46-49 0 0,0 0 0 0 0,0 0 0 0 0,-1 0 0 0 0,1-1-1 0 0,-1 1 1 0 0,1-1 0 0 0,-1 1 0 0 0,0-1 0 0 0,-1 0-1 0 0,1-3 1 0 0,4-11 29 0 0,2 10-18 0 0,-7 7-15 0 0,1 1 0 0 0,0-1 1 0 0,0 1-1 0 0,0-1 1 0 0,-1 1-1 0 0,1-1 0 0 0,0 0 1 0 0,-1 1-1 0 0,1-1 1 0 0,0 0-1 0 0,-1 0 0 0 0,1 0 1 0 0,-1 0-1 0 0,1 1 1 0 0,-1-1-1 0 0,0 0 0 0 0,1 0 1 0 0,-1 0-1 0 0,0 0 1 0 0,0 0-1 0 0,1 0 0 0 0,-1 0 1 0 0,0 0-1 0 0,0 0 1 0 0,0-1-1 0 0,2 0 12 0 0,5-7-3 0 0,-3 3-4 0 0,2-8-3 0 0,-2 9 2 0 0,9-8-3 0 0,5-11-2 0 0,-16 17 0 0 0,1-5 0 0 0,25-32 0 0 0,-15 27 0 0 0,-2 3 0 0 0,-6 1 1 0 0,-2 9 4 0 0,6 1-2 0 0,-7 3 12 0 0,1-1-7 0 0,-2 2-8 0 0,-1-1 1 0 0,1 0-1 0 0,-1 0 1 0 0,0 0-1 0 0,1 0 1 0 0,-1 0-1 0 0,1 0 1 0 0,-1 0-1 0 0,0 0 1 0 0,1 0-1 0 0,-1 0 1 0 0,1 0-1 0 0,-1 0 1 0 0,0 0-1 0 0,1 0 1 0 0,-1 0-1 0 0,1-1 1 0 0,-1 1-1 0 0,0 0 1 0 0,1 0-1 0 0,-1 0 1 0 0,0 0-1 0 0,1-1 1 0 0,-1 1-1 0 0,1-1 1 0 0,-1-1 1 0 0,4-18 6 0 0,23-25 23 0 0,-25 42-28 0 0,0-2-7 0 0,15-7 47 0 0,-14 10-27 0 0,-1 1-9 0 0,2-3-13 0 0,11-20 101 0 0,-11 19-87 0 0,5-1 1 0 0,-4 2 4 0 0,4-7-3 0 0,-7 9-2 0 0,1-1 0 0 0,7-6 0 0 0,-5 5 0 0 0,5-3 0 0 0,-6 3-2 0 0,5-4-2 0 0,-4 4 7 0 0,8-9-8 0 0,-1 1-2 0 0,-7 7 4 0 0,4-6-2 0 0,43-35 26 0 0,-40 34-27 0 0,3-4-2 0 0,1-1 0 0 0,6-5 0 0 0,-6 5 1 0 0,2 7 6 0 0,30-17 26 0 0,-38 23-26 0 0,-7 3-4 0 0,0 0 0 0 0,0 0 1 0 0,0 0-1 0 0,-1 0 0 0 0,1-1 0 0 0,-1 1 0 0 0,1-1 0 0 0,-1 0 1 0 0,1 0-1 0 0,-1 0 0 0 0,2-2 0 0 0,10-9 1 0 0,2 1 8 0 0,-1-3-2 0 0,1 0-2 0 0,-1 0-2 0 0,0 2-3 0 0,10-8 9 0 0,6-2 39 0 0,37-20 29 0 0,-65 42-72 0 0,-1-1 0 0 0,10-10 0 0 0,5-4-2 0 0,12-12 7 0 0,-7 12 12 0 0,0 4-13 0 0,-7 4-4 0 0,0 1-2 0 0,-1 0-3 0 0,1-1 2 0 0,0 1-2 0 0,-1 0 2 0 0,0-1-1 0 0,5 0 7 0 0,-8 3-7 0 0,1 1-1 0 0,0 0 1 0 0,21-4 0 0 0,-13 4 1 0 0,-13 3 5 0 0,-1 0 0 0 0,1 0 0 0 0,0 1 0 0 0,0 0 0 0 0,11 1-1 0 0,12 1 83 0 0,106-2 349 0 0,-84-8-372 0 0,-36 6-26 0 0,1-1 1 0 0,-1-1-1 0 0,-1 0 0 0 0,1-1 0 0 0,0-1 0 0 0,-1 0 0 0 0,21-12 1 0 0,-33 17-11 0 0,0 0 1 0 0,0 1 0 0 0,0-1 0 0 0,0 1 0 0 0,0-1 0 0 0,0 1 0 0 0,0 0 0 0 0,0 0 0 0 0,6 2 0 0 0,3-2 73 0 0,56 0 312 0 0,-20-7-239 0 0,415 3 1017 0 0,-462 4-1192 0 0,1 0 1 0 0,0 0-1 0 0,-1 1 1 0 0,1-1-1 0 0,0 1 0 0 0,-1-1 1 0 0,1 1-1 0 0,-1-1 0 0 0,1 1 1 0 0,-1 0-1 0 0,2 1 0 0 0,-1-1 0 0 0,0 0 0 0 0,0 0-1 0 0,0 0 1 0 0,0 0 0 0 0,0 0-1 0 0,0 0 1 0 0,1-1 0 0 0,-1 1-1 0 0,0-1 1 0 0,0 1-1 0 0,4-1 1 0 0,233 5 40 0 0,-223-5-45 0 0,-2 0 0 0 0,0 0 0 0 0,3 0 0 0 0,0 0 0 0 0,4 0 0 0 0,1 0 0 0 0,-2 0 0 0 0,-5 0 0 0 0,168 0 319 0 0,-181 0-302 0 0,60 32 110 0 0,-47-24-119 0 0,-1-4-7 0 0,0 4-1 0 0,59 29-8 0 0,-59-30 8 0 0,50 28 39 0 0,-62-34-27 0 0,19 12 41 0 0,34 38 18 0 0,-41-42-70 0 0,1-2-1 0 0,15 10-8 0 0,-27-15 0 0 0,0 1 0 0 0,9 9-1 0 0,-6-7-4 0 0,10 5 5 0 0,7 5 8 0 0,-11-5 1 0 0,15 8 19 0 0,-21-15-17 0 0,4 4 14 0 0,-1 1-1 0 0,0 0 1 0 0,0 0 0 0 0,13 17 0 0 0,-16-19-9 0 0,91 107 40 0 0,-84-97-46 0 0,6 3-2 0 0,7 7-4 0 0,-22-22-3 0 0,37 50-6 0 0,-33-47 11 0 0,15 31-21 0 0,53 93-232 0 0,24 63-13 0 0,-71-132 240 0 0,92 190 294 0 0,-19-82-114 0 0,-99-165-147 0 0,6 7 5 0 0,0 0 0 0 0,0 0 1 0 0,23 19-1 0 0,-10-10 6 0 0,11 10 29 0 0,52 37 0 0 0,5 12 121 0 0,-58-55-101 0 0,55 39 101 0 0,-70-53-147 0 0,1 2 44 0 0,1-1-1 0 0,1-1 1 0 0,0 0 0 0 0,1-2-1 0 0,0 0 1 0 0,0-1-1 0 0,33 6 1 0 0,111 26-27 0 0,-59-13-23 0 0,-73-21-16 0 0,0-2 0 0 0,-1-1 0 0 0,1-2 0 0 0,53-4-1 0 0,-68 1 5 0 0,-1-1 0 0 0,20-6 1 0 0,4-1 2 0 0,-10 3 14 0 0,-1-3 0 0 0,-1 0 0 0 0,55-29 0 0 0,140-88 16 0 0,-199 112-26 0 0,-1-1 0 0 0,-1-1 0 0 0,-1-1 0 0 0,0-1 0 0 0,-1-1 0 0 0,30-39 0 0 0,47-79 54 0 0,36-84 54 0 0,-24 36-46 0 0,-20 59-32 0 0,-18 41 35 0 0,-43 53-18 0 0,-2-1 0 0 0,32-51 0 0 0,-56 80-45 0 0,1 0 0 0 0,0 0 0 0 0,1 1 0 0 0,8-8 0 0 0,-1 1-2 0 0,-5 3 2 0 0,12-11 2 0 0,42-50-10 0 0,-27 35-2 0 0,-13 15 0 0 0,-6 9 0 0 0,-1-4 0 0 0,1-1 0 0 0,0-1 0 0 0,3-2 0 0 0,3-4 0 0 0,1-1 0 0 0,-2 3 2 0 0,-4 3 3 0 0,-3 2-4 0 0,0 0-1 0 0,1 0 0 0 0,89-84 23 0 0,-84 80-20 0 0,-6 4 3 0 0,16-10 42 0 0,-26 22-40 0 0,4-4 4 0 0,2-4 7 0 0,45-44 56 0 0,-51 53-62 0 0,12-13 23 0 0,-5 3-23 0 0,-8 9-3 0 0,17-11 27 0 0,-19 14-37 0 0,21-17 21 0 0,31-16-9 0 0,-38 24-12 0 0,1-1 0 0 0,-1 0 0 0 0,0 2 0 0 0,2 1 0 0 0,-2-1 0 0 0,-12 7 1 0 0,0 0-1 0 0,-1 0 1 0 0,1-1-1 0 0,0 1 0 0 0,-1 0 1 0 0,1-1-1 0 0,-1 1 1 0 0,1-1-1 0 0,-1 0 0 0 0,0 1 1 0 0,0-1-1 0 0,0 0 1 0 0,2-3-1 0 0,7-3 8 0 0,1 4-6 0 0,3 0-2 0 0,2-7 0 0 0,2 0 0 0 0,-4 3 0 0 0,0 0 0 0 0,1 1 0 0 0,0-1 0 0 0,32-19 16 0 0,-44 25-8 0 0,24-12 56 0 0,-24 12-56 0 0,3-1 1 0 0,-6 3-9 0 0,0 0-1 0 0,-1 0 1 0 0,1 0 0 0 0,0 0 0 0 0,0 0 0 0 0,0 0 0 0 0,0 0 0 0 0,0 0 0 0 0,0 0 0 0 0,0 0 0 0 0,0 0 0 0 0,0 0 0 0 0,-1-1 0 0 0,1 1 0 0 0,0 0 0 0 0,0 0 0 0 0,0 0 0 0 0,0 0 0 0 0,0 0 0 0 0,0 0 0 0 0,0 0 0 0 0,0 0 0 0 0,0-1 0 0 0,0 1 0 0 0,0 0 0 0 0,0 0 0 0 0,0 0 0 0 0,0 0 0 0 0,0 0 0 0 0,0 0 0 0 0,0-1 0 0 0,0 1 0 0 0,0 0 0 0 0,0 0 0 0 0,0 0 0 0 0,0 0 0 0 0,0 0 0 0 0,0 0 0 0 0,0 0 0 0 0,0-1 0 0 0,0 1 0 0 0,0 0 0 0 0,0 0 0 0 0,0 0 0 0 0,0 0 0 0 0,1 0 0 0 0,-1 0 0 0 0,0 0 0 0 0,0 0 0 0 0,0 0 0 0 0,0 0 0 0 0,0-1-1 0 0,0 1 1 0 0,0 0 0 0 0,0 0 0 0 0,1 0 0 0 0,-1 0 0 0 0,0 0 0 0 0,0 0 0 0 0,35-21 27 0 0,-31 18-22 0 0,8-5-1 0 0,10-3 3 0 0,-13 13 4 0 0,-8-2-11 0 0,0 1 1 0 0,0-1-1 0 0,0 1 1 0 0,1-1 0 0 0,-1 1-1 0 0,0-1 1 0 0,0 0-1 0 0,1 0 1 0 0,-1 0-1 0 0,0 0 1 0 0,0 0-1 0 0,1 0 1 0 0,-1 0-1 0 0,0 0 1 0 0,0 0-1 0 0,1-1 1 0 0,-1 1-1 0 0,0 0 1 0 0,0-1-1 0 0,1 1 1 0 0,1-2-1 0 0,12-6 2 0 0,-10 5 3 0 0,9-6-4 0 0,1 2-1 0 0,-1 6 0 0 0,1 1 0 0 0,0 0 0 0 0,-1 0-1 0 0,34 0-14 0 0,-2 0 7 0 0,-24 0 8 0 0,0 0 0 0 0,-1 0 0 0 0,-2 0 0 0 0,-5 0 0 0 0,-2 0 0 0 0,2 0 2 0 0,1 0 4 0 0,-1 0 2 0 0,59 0 46 0 0,-59 0-50 0 0,0 0 1 0 0,1-1-4 0 0,-1-3-1 0 0,1-2 0 0 0,0-1 0 0 0,-1-2 0 0 0,0 2 0 0 0,1 0 0 0 0,-1 3 0 0 0,1 2-1 0 0,0-3-4 0 0,-1-1 3 0 0,0 5 2 0 0,1 1 0 0 0,-1 0 0 0 0,0 0 0 0 0,-5 0 3 0 0,0 0-1 0 0,-1 0 1 0 0,1-1-1 0 0,0 0 1 0 0,9-3-1 0 0,-16 2-1 0 0,0 1 1 0 0,1 0-1 0 0,-1-1 1 0 0,1 1-1 0 0,-1 0 0 0 0,1 0 1 0 0,-1 1-1 0 0,1-1 0 0 0,0 0 1 0 0,-1 1-1 0 0,6-1 1 0 0,34-3 6 0 0,5-2 3 0 0,0 3 0 0 0,83 4-1 0 0,-39 1-2 0 0,264-2 152 0 0,-294-8-134 0 0,-44 4-13 0 0,-1 2-1 0 0,24-2 1 0 0,131-1 11 0 0,-150 5-24 0 0,80 6 0 0 0,-43-2 0 0 0,10-6 0 0 0,69 4 0 0 0,-23 7 15 0 0,-48-5-6 0 0,-33-4 7 0 0,-11 2-3 0 0,0 1 0 0 0,0 0 0 0 0,40 13 0 0 0,-12-3-6 0 0,-46-12-5 0 0,0 0 0 0 0,-1 0 0 0 0,1 1-1 0 0,0-1 1 0 0,-1 1 0 0 0,7 3 0 0 0,31 16 6 0 0,-25-12-6 0 0,-1 1-1 0 0,0 0 0 0 0,0 1 0 0 0,-2 1 1 0 0,20 19-1 0 0,16 14 6 0 0,-21-20-5 0 0,-2 1 0 0 0,0 1 0 0 0,-2 1-1 0 0,30 45 1 0 0,-37-50-2 0 0,25 28 0 0 0,-10-13 0 0 0,53 79 2 0 0,-49-71 15 0 0,-1 0 1 0 0,38 72 0 0 0,4 36 13 0 0,-36-67-7 0 0,20 49-1 0 0,-22-46-13 0 0,-19-50-7 0 0,41 60 0 0 0,-10-19 0 0 0,-28-43-1 0 0,9 10 4 0 0,-26-42-6 0 0,33 42 8 0 0,2-2 0 0 0,1-1 0 0 0,3-3 0 0 0,69 52 0 0 0,2-17 15 0 0,-84-56-11 0 0,1-2 1 0 0,1-1-1 0 0,1-2 1 0 0,0-1-1 0 0,46 12 1 0 0,163 27 96 0 0,-228-52-96 0 0,-1-1 0 0 0,1 0 0 0 0,0-1 0 0 0,-1 0 0 0 0,1-2 0 0 0,-1 0 0 0 0,1 0 0 0 0,-1-1 0 0 0,0-1 0 0 0,25-10 0 0 0,9-8 50 0 0,83-49-1 0 0,-46 23 7 0 0,-36 21 3 0 0,-2-1 0 0 0,85-66 0 0 0,-98 61-53 0 0,-2-2-1 0 0,31-42 0 0 0,-39 41 11 0 0,39-75 0 0 0,-29 46-4 0 0,20-52 27 0 0,-22 43-26 0 0,8-35 6 0 0,-14 31-1 0 0,25-55 16 0 0,70-205 5 0 0,-64 117-24 0 0,-32 136-18 0 0,-13 42 2 0 0,3 1 0 0 0,1 1 0 0 0,39-70 0 0 0,16 20 52 0 0,-54 67-54 0 0,11-1 3 0 0,0 0-4 0 0,-1 0-2 0 0,71-48-6 0 0,-39 32-1 0 0,-40 27 0 0 0,1-1 0 0 0,-6 3 0 0 0,-1 0 0 0 0,1 3 0 0 0,-1 4 0 0 0,-2 2 0 0 0,2 2 0 0 0,4-1 0 0 0,21 0 0 0 0,74 4 0 0 0,60 26 10 0 0,-91-13-5 0 0,-71-12-4 0 0,50 5 7 0 0,60 8 7 0 0,27-2-14 0 0,-43 1-1 0 0,-69-7 0 0 0,-26-6 0 0 0,0-1 0 0 0,0 0 0 0 0,0 0 0 0 0,16-1 0 0 0,86 0 0 0 0,-8 0 0 0 0,26 0 0 0 0,-96 0 0 0 0,14 0 3 0 0,67 0 18 0 0,-12 0 11 0 0,12 0-2 0 0,64 0-13 0 0,-163 0-15 0 0,1 0 0 0 0,29-5-1 0 0,21-2 13 0 0,70-3 46 0 0,-68 8-26 0 0,-24 3-10 0 0,35-1 7 0 0,58 0-22 0 0,-102 0-9 0 0,2 0 0 0 0,-4 0 0 0 0,-1 0 2 0 0,96 0 71 0 0,-10 0 20 0 0,-24 0 3 0 0,-92 0-78 0 0,33-9 51 0 0,-20 4-53 0 0,-8 2-5 0 0,0 1 0 0 0,1 0-1 0 0,-1 1 1 0 0,1 0 0 0 0,-1 1 0 0 0,1-1 0 0 0,11 2 0 0 0,-11-1-6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22:12:1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139 552 96 0 0,'25'37'33'0'0,"-29"-29"35"0"0,4-7-58 0 0,-1 0 1 0 0,1 0 0 0 0,-1 0-1 0 0,1 0 1 0 0,-1 0-1 0 0,1 0 1 0 0,-1 0 0 0 0,0 0-1 0 0,1 0 1 0 0,-1 0 0 0 0,0-1-1 0 0,0 1 1 0 0,1 0-1 0 0,-1-1 1 0 0,-1 2 0 0 0,-1 0 345 0 0,1-1-324 0 0,0 0 0 0 0,0 0 0 0 0,-1 0 1 0 0,1 0-1 0 0,0 0 0 0 0,0 0 1 0 0,0-1-1 0 0,-1 1 0 0 0,1-1 0 0 0,0 1 1 0 0,-1-1-1 0 0,1 0 0 0 0,-3 0 1 0 0,3 0-16 0 0,0 0 0 0 0,0 0-1 0 0,0 1 1 0 0,0-1 0 0 0,0 1 0 0 0,0-1 0 0 0,0 1 0 0 0,0 0 0 0 0,0 0 0 0 0,0 0 0 0 0,-4 2 0 0 0,-15 5 100 0 0,16-9-79 0 0,-24 14 457 0 0,8 2-178 0 0,21-15-280 0 0,-1 1 0 0 0,1-1 1 0 0,-1 0-1 0 0,1 1 0 0 0,-1-1 0 0 0,1 1 0 0 0,-1-1 1 0 0,1 1-1 0 0,-1-1 0 0 0,1 1 0 0 0,0-1 0 0 0,-1 1 1 0 0,1 0-1 0 0,0-1 0 0 0,0 1 0 0 0,-1-1 0 0 0,1 1 1 0 0,0 0-1 0 0,0-1 0 0 0,0 1 0 0 0,0 0 0 0 0,0-1 1 0 0,0 1-1 0 0,0 0 0 0 0,0-1 0 0 0,0 1 0 0 0,0 0 0 0 0,0-1 1 0 0,0 1-1 0 0,0 0 0 0 0,1-1 0 0 0,-1 1 0 0 0,0-1 1 0 0,0 1-1 0 0,1 0 0 0 0,0 0 0 0 0,6-2 182 0 0,-6 2-211 0 0,-1-1 0 0 0,0 0 0 0 0,1 0 0 0 0,-1 1 0 0 0,1-1 1 0 0,-1 0-1 0 0,1 0 0 0 0,0 0 0 0 0,-1 0 0 0 0,1 0 0 0 0,-1 0 0 0 0,1 0 0 0 0,-1 0 0 0 0,1 0 0 0 0,-1 0 0 0 0,1 0 1 0 0,-1 0-1 0 0,1 0 0 0 0,-1-1 0 0 0,1 1 0 0 0,-1 0 0 0 0,1 0 0 0 0,-1 0 0 0 0,1-1 0 0 0,-1 1 0 0 0,1 0 0 0 0,-1-1 0 0 0,1 1 1 0 0,9-7 177 0 0,0 1 0 0 0,1 0 0 0 0,0 0 0 0 0,0 1 0 0 0,0 1 0 0 0,0 0-1 0 0,15-3 1 0 0,-19 5-79 0 0,-1 0 0 0 0,0-1 0 0 0,0 0-1 0 0,10-6 1 0 0,17-7 258 0 0,22-13 260 0 0,-43 21-393 0 0,1 1-1 0 0,21-8 1 0 0,-28 12-90 0 0,0 1 1 0 0,0 0-1 0 0,0 1 0 0 0,0-1 0 0 0,1 1 0 0 0,-1 1 1 0 0,0-1-1 0 0,9 1 0 0 0,-13 0 399 0 0,-2 1-527 0 0,0-1 0 0 0,0 1 0 0 0,0-1 0 0 0,1 1 0 0 0,-1 0 0 0 0,0-1 0 0 0,0 1 0 0 0,0-1 0 0 0,1 1 0 0 0,-1-1 0 0 0,0 1 0 0 0,0 0 0 0 0,1-1 0 0 0,-1 1 0 0 0,0-1 0 0 0,1 0 0 0 0,-1 1 0 0 0,1-1 0 0 0,-1 1 0 0 0,1-1 0 0 0,-1 1 0 0 0,1-1 0 0 0,-1 0 0 0 0,1 1 0 0 0,-1-1 0 0 0,1 0 0 0 0,-1 0 0 0 0,2 1 0 0 0,20 2 206 0 0,-4 0-59 0 0,-3 3-15 0 0,-1 1 0 0 0,20 13 0 0 0,-21-12 13 0 0,0-1 1 0 0,26 11-1 0 0,-33-15-73 0 0,0 0 1 0 0,-1 0-1 0 0,1 0 0 0 0,-1 1 1 0 0,0 0-1 0 0,0 0 0 0 0,9 10 1 0 0,-7-8 33 0 0,4 5-21 0 0,0-1 0 0 0,1 0 1 0 0,1-1-1 0 0,0-1 0 0 0,0 0 1 0 0,23 11-1 0 0,-28-16-80 0 0,1 2 0 0 0,-1-1-1 0 0,0 1 1 0 0,0 0 0 0 0,9 8 0 0 0,3 6 82 0 0,22 15 146 0 0,-37-29-212 0 0,1-1 1 0 0,-1 1 0 0 0,0 0-1 0 0,0 1 1 0 0,-1-1 0 0 0,1 1-1 0 0,-1 0 1 0 0,5 10 0 0 0,12 16 119 0 0,-10-17-106 0 0,0 0 1 0 0,-1 0 0 0 0,0 1 0 0 0,-2 0-1 0 0,0 1 1 0 0,-1-1 0 0 0,0 2 0 0 0,6 26 0 0 0,-8-22 13 0 0,2-1 0 0 0,0 0 0 0 0,20 38 0 0 0,7 19 125 0 0,-30-69-161 0 0,1 0 1 0 0,0-1 0 0 0,0 1 0 0 0,1-1 0 0 0,7 9 0 0 0,20 31 133 0 0,-15-25-22 0 0,-15-21-123 0 0,-1 0-1 0 0,0 0 0 0 0,0 0 0 0 0,0 1 1 0 0,0-1-1 0 0,-1 1 0 0 0,1-1 1 0 0,0 1-1 0 0,-1 0 0 0 0,2 4 1 0 0,3 12 55 0 0,1-1 0 0 0,1 1 0 0 0,1-2 0 0 0,0 1 0 0 0,21 28 0 0 0,-21-30-33 0 0,-1 0-1 0 0,-1 1 0 0 0,-1 1 1 0 0,0-1-1 0 0,6 33 0 0 0,-2-12-1 0 0,2 1 45 0 0,1 0 0 0 0,2 0 0 0 0,2-2-1 0 0,24 41 1 0 0,-17-27 80 0 0,-24-50-156 0 0,1 0 0 0 0,-1 0 0 0 0,1 0-1 0 0,-1 0 1 0 0,1 0 0 0 0,-1-1-1 0 0,1 1 1 0 0,0 0 0 0 0,-1 0-1 0 0,1 0 1 0 0,0-1 0 0 0,0 1-1 0 0,-1 0 1 0 0,1-1 0 0 0,0 1-1 0 0,0 0 1 0 0,0-1 0 0 0,1 1-1 0 0,11 7 83 0 0,-10-5-65 0 0,0-1-1 0 0,-1 1 0 0 0,1 0 1 0 0,-1 0-1 0 0,0 0 0 0 0,0 0 1 0 0,0 0-1 0 0,2 4 0 0 0,-3-3 43 0 0,13 10 35 0 0,10 20 51 0 0,-11-13-112 0 0,-12-20-35 0 0,0 1 0 0 0,0-1 1 0 0,0 0-1 0 0,0 1 0 0 0,0-1 0 0 0,0 1 0 0 0,-1-1 1 0 0,1 1-1 0 0,0-1 0 0 0,-1 1 0 0 0,0 0 0 0 0,1-1 0 0 0,-1 3 1 0 0,8 21 48 0 0,6 10-6 0 0,11 23 139 0 0,8-2 50 0 0,-31-52-216 0 0,1 1 1 0 0,0-1-1 0 0,-1 0 1 0 0,1 0-1 0 0,1-1 1 0 0,-1 1-1 0 0,0-1 1 0 0,1 1-1 0 0,7 4 1 0 0,-7-6-7 0 0,-4-1-10 0 0,1-1 0 0 0,-1 0 0 0 0,1 0 0 0 0,-1 1 0 0 0,0-1 0 0 0,1 0 0 0 0,-1 1 1 0 0,1-1-1 0 0,-1 1 0 0 0,0-1 0 0 0,1 0 0 0 0,-1 1 0 0 0,0-1 0 0 0,1 1 0 0 0,-1-1 0 0 0,0 1 1 0 0,0-1-1 0 0,1 1 0 0 0,-1-1 0 0 0,0 1 0 0 0,0-1 0 0 0,0 1 0 0 0,0-1 0 0 0,0 1 0 0 0,0-1 0 0 0,0 1 1 0 0,0 0-1 0 0,0 0 2 0 0,0 0 1 0 0,0 0-1 0 0,0 0 1 0 0,0 0-1 0 0,0 0 1 0 0,1 0 0 0 0,-1 0-1 0 0,0 0 1 0 0,0-1-1 0 0,1 1 1 0 0,-1 0-1 0 0,0 0 1 0 0,1 0-1 0 0,-1 0 1 0 0,1-1 0 0 0,0 2-1 0 0,47 67 299 0 0,-46-66-269 0 0,7 18 99 0 0,-4-12-95 0 0,0-1 0 0 0,1 0-1 0 0,0 0 1 0 0,1 0 0 0 0,0-1-1 0 0,10 9 1 0 0,-14-14-22 0 0,1-1-1 0 0,0 0 1 0 0,-1 0 0 0 0,1 0-1 0 0,0 0 1 0 0,-1 0-1 0 0,1-1 1 0 0,6 0 0 0 0,0 1 57 0 0,63 13 142 0 0,-19 4-87 0 0,-31-10-70 0 0,-21-7-16 0 0,32 12 107 0 0,-29-11-134 0 0,20 7 95 0 0,0 0-1 0 0,29 5 0 0 0,3-9 102 0 0,-10-2-120 0 0,-26 0-55 0 0,-1-2 1 0 0,0 0-1 0 0,37-5 0 0 0,4 1 74 0 0,-52 1-83 0 0,-1 0 1 0 0,0 0-1 0 0,1-1 1 0 0,10-5-1 0 0,-7 3-11 0 0,19-11 29 0 0,-5 2-30 0 0,4 2 1 0 0,-1 0-1 0 0,29-17 1 0 0,0 1-7 0 0,-31 16-1 0 0,50-31 1 0 0,-12 0 23 0 0,66-49 119 0 0,-114 76-129 0 0,-1 0 1 0 0,-1-2-1 0 0,-1 0 0 0 0,-1 0 0 0 0,19-33 0 0 0,14-21-8 0 0,-21 33-12 0 0,35-74 1 0 0,-43 78 2 0 0,-8 13-5 0 0,-4 11 1 0 0,-1 1 0 0 0,2-1 0 0 0,10-16 0 0 0,47-89 30 0 0,-40 76-30 0 0,-4 8 3 0 0,-1-1 0 0 0,22-58 1 0 0,24-70 10 0 0,-13 21 16 0 0,28-97-10 0 0,-65 190-21 0 0,1 2-1 0 0,28-59 0 0 0,-36 88 1 0 0,-4 11 4 0 0,0-3-3 0 0,1 1-1 0 0,1 0 1 0 0,-1 0 0 0 0,1 1-1 0 0,11-12 1 0 0,0-1 5 0 0,144-180 80 0 0,-156 193-86 0 0,27-32 15 0 0,6 1-8 0 0,-8 7 0 0 0,-4 2-4 0 0,2 2 1 0 0,57-43-1 0 0,-9 8-1 0 0,-48 39 2 0 0,59-36 1 0 0,-67 46 1 0 0,43-23 31 0 0,-32 20-14 0 0,-16 9-15 0 0,0-1 0 0 0,0 2 0 0 0,0 0 0 0 0,27-5 0 0 0,10-3 9 0 0,-30 6-16 0 0,-13 5 2 0 0,26 1-1 0 0,7-5-3 0 0,-15 2 0 0 0,-1 1 0 0 0,1 1 0 0 0,29 3 0 0 0,-41-1 0 0 0,3 0 0 0 0,8 0 0 0 0,43 6 0 0 0,-11-1 0 0 0,-2-5 0 0 0,-34 0 0 0 0,-5 0 0 0 0,-2 0 0 0 0,54 1 0 0 0,-24-1 0 0 0,84-9 0 0 0,-108 8 0 0 0,-2 1 0 0 0,-2 0 0 0 0,-1 0 0 0 0,19-3 9 0 0,-1-2 1 0 0,44-10-1 0 0,-37 6-3 0 0,73-18 18 0 0,-108 26-19 0 0,44 1 4 0 0,84 12 0 0 0,-3-1-10 0 0,35 3 1 0 0,-114-14 0 0 0,93 9 32 0 0,-127-9-28 0 0,0-1 10 0 0,1 1 0 0 0,-1 0 0 0 0,1 1 0 0 0,-1 1-1 0 0,0 1 1 0 0,0 0 0 0 0,0 2 0 0 0,0 0 0 0 0,22 10 0 0 0,-13-2 4 0 0,0-1 0 0 0,0-1-1 0 0,1-2 1 0 0,1 0 0 0 0,-1-2 0 0 0,1-1-1 0 0,1-1 1 0 0,46 2 0 0 0,31 7 15 0 0,24 2 23 0 0,438-20 160 0 0,-564 5-204 0 0,0 0-1 0 0,0 1 0 0 0,1-1 1 0 0,-1 1-1 0 0,0 0 0 0 0,6 5 1 0 0,3 1 27 0 0,85 42 226 0 0,-96-49-246 0 0,5 6 42 0 0,-1-1 1 0 0,1 0-1 0 0,0 0 0 0 0,12 7 1 0 0,-17-12-58 0 0,-1 1 1 0 0,1-1 0 0 0,-1 0 0 0 0,0 1-1 0 0,1-1 1 0 0,-1 1 0 0 0,0 0 0 0 0,0-1 0 0 0,0 1-1 0 0,0 0 1 0 0,0 0 0 0 0,0 0 0 0 0,-1-1-1 0 0,1 1 1 0 0,-1 0 0 0 0,1 0 0 0 0,-1 0 0 0 0,0 3-1 0 0,0-2 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5614-1A97-4C84-B407-B7C05B35705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56F95-6D0D-44F5-BD73-B411B9187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4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my name is Hongkai Chen and today I am glad to present our work “An STL-based formulation of resilience in cyber physical systems”.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9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our work, we mainly consider discrete-time signals.</a:t>
            </a:r>
          </a:p>
          <a:p>
            <a:r>
              <a:rPr lang="en-US" dirty="0"/>
              <a:t>STL is equipped with a qualitative Boolean semantics indicating the satisfaction of a signal </a:t>
            </a:r>
            <a:r>
              <a:rPr lang="en-US" dirty="0" err="1"/>
              <a:t>wrt</a:t>
            </a:r>
            <a:r>
              <a:rPr lang="en-US" dirty="0"/>
              <a:t> a property at a given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3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robustness semantics indicate the extend of the Boolean semantics.</a:t>
            </a:r>
          </a:p>
          <a:p>
            <a:r>
              <a:rPr lang="en-US" dirty="0"/>
              <a:t>It is a quantitative semantics that describes how much a signal can be perturbed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pərˈtərbd</a:t>
            </a: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before affecting the Boolean property satisfaction.</a:t>
            </a:r>
          </a:p>
          <a:p>
            <a:r>
              <a:rPr lang="en-US" dirty="0"/>
              <a:t>The robustness semantics are essentially using subtraction in place of comparison in the atomic case, and maximum and minimum in place of logical disjunction and conjunction in the composite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2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STL space robustness is sound and complete </a:t>
                </a:r>
                <a:r>
                  <a:rPr lang="en-US" dirty="0" err="1"/>
                  <a:t>wrt</a:t>
                </a:r>
                <a:r>
                  <a:rPr lang="en-US" dirty="0"/>
                  <a:t> to the Boolean semantics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In the</a:t>
                </a:r>
                <a:r>
                  <a:rPr lang="en-GB" sz="1200" baseline="0" dirty="0"/>
                  <a:t> sense that </a:t>
                </a:r>
                <a:r>
                  <a:rPr lang="en-GB" sz="1200" dirty="0"/>
                  <a:t>the sign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200" dirty="0"/>
                  <a:t> is compatible with STL Boolean satisfaction</a:t>
                </a:r>
                <a:r>
                  <a:rPr lang="en-GB" sz="1200" baseline="0" dirty="0"/>
                  <a:t> and vice versa</a:t>
                </a:r>
                <a:endParaRPr lang="en-GB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STL soundness and completeness provides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key quantitative info beyond yes/no answer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/>
                  <a:t>the sign of </a:t>
                </a:r>
                <a:r>
                  <a:rPr lang="en-GB" sz="1200" b="0" i="0">
                    <a:latin typeface="Cambria Math" panose="02040503050406030204" pitchFamily="18" charset="0"/>
                  </a:rPr>
                  <a:t>𝜌</a:t>
                </a:r>
                <a:r>
                  <a:rPr lang="en-GB" sz="1200" dirty="0"/>
                  <a:t> is compatible with STL Boolean satisfaction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0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introduce the syntax our new logic, </a:t>
            </a:r>
            <a:r>
              <a:rPr lang="en-US" dirty="0" err="1"/>
              <a:t>srs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0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First, we investigate the recoverability in resiliency.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The recoverability is the ability to recover from a violation within time.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In this figure, phi requires</a:t>
                </a:r>
                <a:r>
                  <a:rPr lang="en-GB" sz="1200" baseline="0" dirty="0"/>
                  <a:t> the value of the signals to be between 2 and 4.  </a:t>
                </a:r>
                <a:r>
                  <a:rPr lang="en-GB" sz="1200" dirty="0"/>
                  <a:t>Both signals violate</a:t>
                </a:r>
                <a:r>
                  <a:rPr lang="en-GB" sz="1200" baseline="0" dirty="0"/>
                  <a:t> phi at the same time.  </a:t>
                </a:r>
                <a:r>
                  <a:rPr lang="en-GB" sz="1200" dirty="0"/>
                  <a:t>It</a:t>
                </a:r>
                <a:r>
                  <a:rPr lang="en-GB" sz="1200" baseline="0" dirty="0"/>
                  <a:t> is obvious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200" dirty="0"/>
                  <a:t> recovers within time alpha; whereas</a:t>
                </a:r>
                <a:r>
                  <a:rPr lang="en-GB" sz="1200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/>
                  <a:t> does not</a:t>
                </a:r>
              </a:p>
              <a:p>
                <a:endParaRPr lang="en-GB" dirty="0"/>
              </a:p>
              <a:p>
                <a:r>
                  <a:rPr lang="en-GB" dirty="0"/>
                  <a:t>We want to use a quantity to describe how early before bound alpha recovery occurs. We use the bound subtracted by the time to recover as a quantitative measure.  For ksai_1, the quantity is greater than 0, measuring the satisfaction of recoverability. The opposite situation happens in ksai_2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It</a:t>
                </a:r>
                <a:r>
                  <a:rPr lang="en-GB" sz="1200" baseline="0" dirty="0"/>
                  <a:t> is obvious that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𝜉_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1</a:t>
                </a:r>
                <a:r>
                  <a:rPr lang="en-GB" sz="1200" dirty="0"/>
                  <a:t> satisfies recoverability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i="0" dirty="0">
                    <a:latin typeface="Cambria Math" panose="02040503050406030204" pitchFamily="18" charset="0"/>
                  </a:rPr>
                  <a:t>𝜉_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2</a:t>
                </a:r>
                <a:r>
                  <a:rPr lang="en-GB" sz="1200" dirty="0"/>
                  <a:t> does not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It tells us the extent (in time) to which recoverability is satisfied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4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The durability is the ability to </a:t>
                </a:r>
                <a:r>
                  <a:rPr lang="en-GB" dirty="0"/>
                  <a:t>maintain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 at least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In this figure, </a:t>
                </a:r>
                <a:r>
                  <a:rPr lang="en-GB" sz="1200" baseline="0" dirty="0"/>
                  <a:t> both </a:t>
                </a:r>
                <a:r>
                  <a:rPr lang="en-GB" sz="1200" dirty="0"/>
                  <a:t>signals re-satisfy</a:t>
                </a:r>
                <a:r>
                  <a:rPr lang="en-GB" sz="1200" baseline="0" dirty="0"/>
                  <a:t> phi at the same time.  </a:t>
                </a:r>
                <a:r>
                  <a:rPr lang="en-GB" sz="1200" dirty="0"/>
                  <a:t>An</a:t>
                </a:r>
                <a:r>
                  <a:rPr lang="en-GB" sz="1200" baseline="0" dirty="0"/>
                  <a:t>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200" dirty="0"/>
                  <a:t> </a:t>
                </a:r>
                <a:r>
                  <a:rPr lang="en-GB" dirty="0"/>
                  <a:t>maintain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</a:t>
                </a:r>
                <a:r>
                  <a:rPr lang="en-GB" baseline="0" dirty="0"/>
                  <a:t> at least time beta</a:t>
                </a:r>
                <a:r>
                  <a:rPr lang="en-GB" sz="1200" dirty="0"/>
                  <a:t>; whereas</a:t>
                </a:r>
                <a:r>
                  <a:rPr lang="en-GB" sz="1200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1200" dirty="0"/>
                  <a:t> does not</a:t>
                </a:r>
              </a:p>
              <a:p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Similarly, we</a:t>
                </a:r>
                <a:r>
                  <a:rPr lang="en-GB" baseline="0" dirty="0"/>
                  <a:t> use t</a:t>
                </a:r>
                <a:r>
                  <a:rPr lang="en-GB" dirty="0"/>
                  <a:t>he time phi remains true subtracted by the bound beta as a quantitative measure describing </a:t>
                </a:r>
                <a:r>
                  <a:rPr lang="en-GB" sz="1200" i="1" dirty="0">
                    <a:solidFill>
                      <a:srgbClr val="C00000"/>
                    </a:solidFill>
                  </a:rPr>
                  <a:t>How long after bound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200" i="1" dirty="0">
                    <a:solidFill>
                      <a:srgbClr val="C00000"/>
                    </a:solidFill>
                  </a:rPr>
                  <a:t> property remains true</a:t>
                </a:r>
                <a:r>
                  <a:rPr lang="en-GB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For ksai_3, the quantity is greater than 0. For kasi_2, the quantity is less than 0.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The durability is the ability to </a:t>
                </a:r>
                <a:r>
                  <a:rPr lang="en-GB" dirty="0"/>
                  <a:t>maintain </a:t>
                </a:r>
                <a:r>
                  <a:rPr lang="en-GB" i="0" dirty="0">
                    <a:latin typeface="Cambria Math" panose="02040503050406030204" pitchFamily="18" charset="0"/>
                  </a:rPr>
                  <a:t>𝜑</a:t>
                </a:r>
                <a:r>
                  <a:rPr lang="en-GB" dirty="0"/>
                  <a:t> for at least time </a:t>
                </a:r>
                <a:r>
                  <a:rPr lang="en-GB" i="0">
                    <a:latin typeface="Cambria Math" panose="02040503050406030204" pitchFamily="18" charset="0"/>
                  </a:rPr>
                  <a:t>𝛽</a:t>
                </a:r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200" dirty="0"/>
                  <a:t>In this figure, </a:t>
                </a:r>
                <a:r>
                  <a:rPr lang="en-GB" sz="1200" baseline="0" dirty="0"/>
                  <a:t> both </a:t>
                </a:r>
                <a:r>
                  <a:rPr lang="en-GB" sz="1200" dirty="0"/>
                  <a:t>signals re-satisfy</a:t>
                </a:r>
                <a:r>
                  <a:rPr lang="en-GB" sz="1200" baseline="0" dirty="0"/>
                  <a:t> phi at the same time.  </a:t>
                </a:r>
                <a:r>
                  <a:rPr lang="en-GB" sz="1200" dirty="0"/>
                  <a:t>An</a:t>
                </a:r>
                <a:r>
                  <a:rPr lang="en-GB" sz="1200" baseline="0" dirty="0"/>
                  <a:t>d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𝜉_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3</a:t>
                </a:r>
                <a:r>
                  <a:rPr lang="en-GB" sz="1200" dirty="0"/>
                  <a:t> </a:t>
                </a:r>
                <a:r>
                  <a:rPr lang="en-GB" dirty="0"/>
                  <a:t>maintain </a:t>
                </a:r>
                <a:r>
                  <a:rPr lang="en-GB" i="0" dirty="0">
                    <a:latin typeface="Cambria Math" panose="02040503050406030204" pitchFamily="18" charset="0"/>
                  </a:rPr>
                  <a:t>𝜑</a:t>
                </a:r>
                <a:r>
                  <a:rPr lang="en-GB" dirty="0"/>
                  <a:t> for</a:t>
                </a:r>
                <a:r>
                  <a:rPr lang="en-GB" baseline="0" dirty="0"/>
                  <a:t> at least time beta</a:t>
                </a:r>
                <a:r>
                  <a:rPr lang="en-GB" sz="1200" dirty="0"/>
                  <a:t>; whereas</a:t>
                </a:r>
                <a:r>
                  <a:rPr lang="en-GB" sz="1200" baseline="0" dirty="0"/>
                  <a:t> 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𝜉_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4</a:t>
                </a:r>
                <a:r>
                  <a:rPr lang="en-GB" sz="1200" dirty="0"/>
                  <a:t> does not</a:t>
                </a:r>
              </a:p>
              <a:p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Similarly, The time phi remains true subtracted by the bound beta as a quantitative measure describe </a:t>
                </a:r>
                <a:r>
                  <a:rPr lang="en-GB" sz="1200" i="1" dirty="0">
                    <a:solidFill>
                      <a:srgbClr val="C00000"/>
                    </a:solidFill>
                  </a:rPr>
                  <a:t>How long after bound </a:t>
                </a:r>
                <a:r>
                  <a:rPr lang="en-GB" sz="1200" b="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𝛽</a:t>
                </a:r>
                <a:r>
                  <a:rPr lang="en-GB" sz="1200" i="1" dirty="0">
                    <a:solidFill>
                      <a:srgbClr val="C00000"/>
                    </a:solidFill>
                  </a:rPr>
                  <a:t> property remains true</a:t>
                </a:r>
                <a:r>
                  <a:rPr lang="en-GB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For ksai_3, the quantity is greater than 0. For kasi_2, the quantity is less than 0.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0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want to characterize these two requirements from a logical perspective.</a:t>
            </a:r>
          </a:p>
          <a:p>
            <a:endParaRPr lang="en-GB" dirty="0"/>
          </a:p>
          <a:p>
            <a:r>
              <a:rPr lang="en-GB" dirty="0"/>
              <a:t>And we found that they are captured by the STL formula</a:t>
            </a:r>
          </a:p>
          <a:p>
            <a:r>
              <a:rPr lang="en-GB" dirty="0"/>
              <a:t>Not phi holds until always phi holds where until is bounded by interval [0,alpha] and always is bounded by [0,beta)</a:t>
            </a:r>
          </a:p>
          <a:p>
            <a:endParaRPr lang="en-GB" dirty="0"/>
          </a:p>
          <a:p>
            <a:r>
              <a:rPr lang="en-GB" dirty="0"/>
              <a:t>We also want to combine multiple R-expressions to express specifications such as </a:t>
            </a:r>
          </a:p>
          <a:p>
            <a:r>
              <a:rPr lang="en-GB" dirty="0"/>
              <a:t>Eventually resilient    and    resilient </a:t>
            </a:r>
            <a:r>
              <a:rPr lang="en-GB" dirty="0" err="1"/>
              <a:t>wrt</a:t>
            </a:r>
            <a:r>
              <a:rPr lang="en-GB" dirty="0"/>
              <a:t> to two properties at the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6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1" dirty="0"/>
                  <a:t>With the </a:t>
                </a:r>
                <a:r>
                  <a:rPr lang="en-US" i="1" dirty="0"/>
                  <a:t>R-expressions and the requirements for combing them with temporal and Boolean operators, we propose the formal grammar of our new logic.</a:t>
                </a:r>
                <a:endParaRPr lang="en-GB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1" dirty="0"/>
                  <a:t>One might ask why we define a new logic that composes R-expressions?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1" dirty="0"/>
                  <a:t>The answer is we</a:t>
                </a:r>
                <a:r>
                  <a:rPr lang="en-GB" i="1" baseline="0" dirty="0"/>
                  <a:t> need the composite formulas to express something different to the atomic cases.</a:t>
                </a:r>
              </a:p>
              <a:p>
                <a:endParaRPr lang="en-GB" dirty="0"/>
              </a:p>
              <a:p>
                <a:r>
                  <a:rPr lang="en-GB" dirty="0"/>
                  <a:t>For example, the R-expression of globally phi requires the resiliency holds in the first recovery episode </a:t>
                </a:r>
                <a:r>
                  <a:rPr lang="en-GB" dirty="0" err="1"/>
                  <a:t>wrt</a:t>
                </a:r>
                <a:r>
                  <a:rPr lang="en-GB" dirty="0"/>
                  <a:t> globally phi.</a:t>
                </a:r>
              </a:p>
              <a:p>
                <a:r>
                  <a:rPr lang="en-GB" dirty="0"/>
                  <a:t>And the composite formula Globally R-expression phi requires the resiliency holds for all recovery episodes in I </a:t>
                </a:r>
                <a:r>
                  <a:rPr lang="en-GB" dirty="0" err="1"/>
                  <a:t>wrt</a:t>
                </a:r>
                <a:r>
                  <a:rPr lang="en-GB" dirty="0"/>
                  <a:t> phi.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1" dirty="0"/>
                  <a:t>Can’t we simply use e.g., </a:t>
                </a:r>
                <a:r>
                  <a:rPr lang="en-GB" i="0">
                    <a:latin typeface="Cambria Math" panose="02040503050406030204" pitchFamily="18" charset="0"/>
                  </a:rPr>
                  <a:t>𝑅_(𝛼,𝛽) (</a:t>
                </a:r>
                <a:r>
                  <a:rPr lang="en-GB" b="1" i="0">
                    <a:latin typeface="Cambria Math" panose="02040503050406030204" pitchFamily="18" charset="0"/>
                  </a:rPr>
                  <a:t>𝑮_</a:t>
                </a:r>
                <a:r>
                  <a:rPr lang="en-GB" b="0" i="0">
                    <a:latin typeface="Cambria Math" panose="02040503050406030204" pitchFamily="18" charset="0"/>
                  </a:rPr>
                  <a:t>𝐼 </a:t>
                </a:r>
                <a:r>
                  <a:rPr lang="en-GB" i="0">
                    <a:latin typeface="Cambria Math" panose="02040503050406030204" pitchFamily="18" charset="0"/>
                  </a:rPr>
                  <a:t>𝜑)</a:t>
                </a:r>
                <a:r>
                  <a:rPr lang="en-GB" i="1" dirty="0"/>
                  <a:t> instead of </a:t>
                </a:r>
                <a:r>
                  <a:rPr lang="en-GB" i="0">
                    <a:latin typeface="Cambria Math" panose="02040503050406030204" pitchFamily="18" charset="0"/>
                  </a:rPr>
                  <a:t>〖</a:t>
                </a:r>
                <a:r>
                  <a:rPr lang="en-GB" b="1" i="0">
                    <a:latin typeface="Cambria Math" panose="02040503050406030204" pitchFamily="18" charset="0"/>
                  </a:rPr>
                  <a:t>𝑮_</a:t>
                </a:r>
                <a:r>
                  <a:rPr lang="en-GB" i="0">
                    <a:latin typeface="Cambria Math" panose="02040503050406030204" pitchFamily="18" charset="0"/>
                  </a:rPr>
                  <a:t>𝐼 𝑅〗_(𝛼,𝛽) (𝜑)</a:t>
                </a:r>
                <a:r>
                  <a:rPr lang="en-GB" i="1" dirty="0"/>
                  <a:t>?</a:t>
                </a:r>
              </a:p>
              <a:p>
                <a:endParaRPr lang="en-GB" dirty="0"/>
              </a:p>
              <a:p>
                <a:r>
                  <a:rPr lang="en-GB" dirty="0"/>
                  <a:t>The SRS formulas with temporal operators inside and outside the R-expression are quite different, respectively indicating the resiliency holds in the first episode and for all episodes.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9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discuss the semantics for this new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6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go into the semantics definition. </a:t>
            </a:r>
          </a:p>
          <a:p>
            <a:endParaRPr lang="en-US" dirty="0"/>
          </a:p>
          <a:p>
            <a:r>
              <a:rPr lang="en-US" dirty="0"/>
              <a:t>under the assumption that recoverability and durability are equally important, a question is that when one signal has better recoverability but worse durability than another, which signal is more resilient?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6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resilience?</a:t>
            </a:r>
          </a:p>
          <a:p>
            <a:r>
              <a:rPr lang="en-US" dirty="0"/>
              <a:t>In a dictionary, it is commonly seen as an ability to recover from or adjust easily to adversity or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72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We first quantify resiliency of a signal as a rec, dur pair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Then the question becomes when is a signal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i="1" dirty="0">
                    <a:solidFill>
                      <a:srgbClr val="C00000"/>
                    </a:solidFill>
                  </a:rPr>
                  <a:t> more resilient than another</a:t>
                </a:r>
                <a:r>
                  <a:rPr lang="en-GB" sz="1200" i="1" baseline="0" dirty="0">
                    <a:solidFill>
                      <a:srgbClr val="C00000"/>
                    </a:solidFill>
                  </a:rPr>
                  <a:t> signal </a:t>
                </a:r>
                <a:r>
                  <a:rPr lang="en-GB" sz="1200" i="1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i="1" dirty="0">
                    <a:solidFill>
                      <a:srgbClr val="C00000"/>
                    </a:solidFill>
                  </a:rPr>
                  <a:t>?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The motivation for</a:t>
                </a:r>
                <a:r>
                  <a:rPr lang="en-GB" baseline="0" dirty="0"/>
                  <a:t> this question is that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When we define semantics for composite formulas, we need to </a:t>
                </a:r>
                <a:r>
                  <a:rPr lang="en-GB" sz="1200" dirty="0"/>
                  <a:t>combine semantics of sub-formulas with </a:t>
                </a:r>
                <a:r>
                  <a:rPr lang="en-GB" sz="1200" i="1" dirty="0"/>
                  <a:t>max</a:t>
                </a:r>
                <a:r>
                  <a:rPr lang="en-GB" sz="1200" dirty="0"/>
                  <a:t> and </a:t>
                </a:r>
                <a:r>
                  <a:rPr lang="en-GB" sz="1200" i="1" dirty="0"/>
                  <a:t>min</a:t>
                </a:r>
                <a:r>
                  <a:rPr lang="en-GB" sz="1200" dirty="0"/>
                  <a:t> operations similar to STL robustness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We want both recoverability and durability, so a good idea is to quantify resiliency of a signal as a </a:t>
                </a:r>
                <a:r>
                  <a:rPr lang="en-GB" b="0" i="0">
                    <a:latin typeface="Cambria Math" panose="02040503050406030204" pitchFamily="18" charset="0"/>
                  </a:rPr>
                  <a:t>(𝑟𝑒𝑐,𝑑𝑢𝑟)</a:t>
                </a:r>
                <a:r>
                  <a:rPr lang="en-GB" dirty="0"/>
                  <a:t> pair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73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the simple case where rec_1 is greater than rec_2, and dur_1 is greater than dur_2. The answer is </a:t>
                </a:r>
                <a:r>
                  <a:rPr lang="en-GB" dirty="0" err="1"/>
                  <a:t>ksai</a:t>
                </a:r>
                <a:r>
                  <a:rPr lang="en-GB" dirty="0"/>
                  <a:t> 1 is more resilient.</a:t>
                </a:r>
              </a:p>
              <a:p>
                <a:endParaRPr lang="en-GB" dirty="0"/>
              </a:p>
              <a:p>
                <a:r>
                  <a:rPr lang="en-GB" dirty="0"/>
                  <a:t>What if rec_1 is greater than rec_2 but dur_1 is less than dur_2?</a:t>
                </a:r>
              </a:p>
              <a:p>
                <a:r>
                  <a:rPr lang="en-GB" dirty="0"/>
                  <a:t>Our answer is they are mutually non-dominated, and two signals are equally resilient.</a:t>
                </a:r>
              </a:p>
              <a:p>
                <a:endParaRPr lang="en-GB" dirty="0"/>
              </a:p>
              <a:p>
                <a:r>
                  <a:rPr lang="en-GB" dirty="0"/>
                  <a:t>We do not prioritize one over the other, so finding the maximum between two pairs results in a set of both.</a:t>
                </a:r>
              </a:p>
              <a:p>
                <a:r>
                  <a:rPr lang="en-GB" dirty="0"/>
                  <a:t>Eventually, doing this yields a semantics of sets of non-dominated pairs.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We want both recoverability and durability, so a good idea is to quantify resiliency of a signal as a </a:t>
                </a:r>
                <a:r>
                  <a:rPr lang="en-GB" b="0" i="0">
                    <a:latin typeface="Cambria Math" panose="02040503050406030204" pitchFamily="18" charset="0"/>
                  </a:rPr>
                  <a:t>(𝑟𝑒𝑐,𝑑𝑢𝑟)</a:t>
                </a:r>
                <a:r>
                  <a:rPr lang="en-GB" dirty="0"/>
                  <a:t> pair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6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>
                    <a:solidFill>
                      <a:schemeClr val="tx1"/>
                    </a:solidFill>
                  </a:rPr>
                  <a:t>Can we use the traditional pareto dominance to describe their relations?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>
                    <a:solidFill>
                      <a:schemeClr val="tx1"/>
                    </a:solidFill>
                  </a:rPr>
                  <a:t>Our answer is no.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>
                    <a:solidFill>
                      <a:schemeClr val="tx1"/>
                    </a:solidFill>
                  </a:rPr>
                  <a:t>In an example</a:t>
                </a:r>
                <a:r>
                  <a:rPr lang="en-GB" b="0" baseline="0" dirty="0">
                    <a:solidFill>
                      <a:schemeClr val="tx1"/>
                    </a:solidFill>
                  </a:rPr>
                  <a:t> where (1,1) and (-2,3) are pareto non-dominated.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>
                    <a:solidFill>
                      <a:schemeClr val="tx1"/>
                    </a:solidFill>
                  </a:rPr>
                  <a:t>(1,1)</a:t>
                </a:r>
                <a:r>
                  <a:rPr lang="en-GB" b="0" baseline="0" dirty="0">
                    <a:solidFill>
                      <a:schemeClr val="tx1"/>
                    </a:solidFill>
                  </a:rPr>
                  <a:t> </a:t>
                </a:r>
                <a:r>
                  <a:rPr lang="en-GB" b="0" dirty="0">
                    <a:solidFill>
                      <a:schemeClr val="tx1"/>
                    </a:solidFill>
                  </a:rPr>
                  <a:t>should be strictly better than (-2,3) because only (1,1) satisfies both recoverability and durability.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so, a good idea is to define new notion of dominance to be consistent with Boolean satisfaction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We want both recoverability and durability, so a good idea is to quantify resiliency of a signal as a </a:t>
                </a:r>
                <a:r>
                  <a:rPr lang="en-GB" b="0" i="0">
                    <a:latin typeface="Cambria Math" panose="02040503050406030204" pitchFamily="18" charset="0"/>
                  </a:rPr>
                  <a:t>(𝑟𝑒𝑐,𝑑𝑢𝑟)</a:t>
                </a:r>
                <a:r>
                  <a:rPr lang="en-GB" dirty="0"/>
                  <a:t> pair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18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define a new notion of dominance</a:t>
            </a:r>
          </a:p>
          <a:p>
            <a:endParaRPr lang="en-US" altLang="zh-CN" dirty="0"/>
          </a:p>
          <a:p>
            <a:r>
              <a:rPr lang="en-US" altLang="zh-CN" dirty="0"/>
              <a:t>A pair dominates another if its sum of signs are greater than the other. Which means the signal satisfies more requirements than the other.</a:t>
            </a:r>
          </a:p>
          <a:p>
            <a:r>
              <a:rPr lang="en-US" altLang="zh-CN" dirty="0"/>
              <a:t>For example, (1,1) dominates (-2,3)</a:t>
            </a:r>
          </a:p>
          <a:p>
            <a:endParaRPr lang="en-US" altLang="zh-CN" dirty="0"/>
          </a:p>
          <a:p>
            <a:r>
              <a:rPr lang="en-US" altLang="zh-CN" dirty="0"/>
              <a:t>A pair can also dominate another if it pareto dominates the other even though their sums of signs are the same.</a:t>
            </a:r>
          </a:p>
          <a:p>
            <a:r>
              <a:rPr lang="en-US" altLang="zh-CN" dirty="0"/>
              <a:t>For example, (2,3) dominates (1,1)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3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Then we define maximum and minimum resilience sets</a:t>
            </a:r>
          </a:p>
          <a:p>
            <a:endParaRPr lang="en-GB" dirty="0"/>
          </a:p>
          <a:p>
            <a:r>
              <a:rPr lang="en-GB" dirty="0"/>
              <a:t>Let P be a set of (</a:t>
            </a:r>
            <a:r>
              <a:rPr lang="en-GB" dirty="0" err="1"/>
              <a:t>rec,dur</a:t>
            </a:r>
            <a:r>
              <a:rPr lang="en-GB" dirty="0"/>
              <a:t>) pairs. </a:t>
            </a:r>
          </a:p>
          <a:p>
            <a:endParaRPr lang="en-GB" dirty="0"/>
          </a:p>
          <a:p>
            <a:r>
              <a:rPr lang="en-GB" dirty="0" err="1"/>
              <a:t>Max_re</a:t>
            </a:r>
            <a:r>
              <a:rPr lang="en-GB" dirty="0"/>
              <a:t>(P) and </a:t>
            </a:r>
            <a:r>
              <a:rPr lang="en-GB" dirty="0" err="1"/>
              <a:t>min_re</a:t>
            </a:r>
            <a:r>
              <a:rPr lang="en-GB" dirty="0"/>
              <a:t>(P) are the sets of maximal and minimal elements of P </a:t>
            </a:r>
            <a:r>
              <a:rPr lang="en-GB" dirty="0" err="1"/>
              <a:t>wrt</a:t>
            </a:r>
            <a:r>
              <a:rPr lang="en-GB" dirty="0"/>
              <a:t> relations dominate and being dominated. </a:t>
            </a:r>
          </a:p>
          <a:p>
            <a:r>
              <a:rPr lang="en-GB" dirty="0"/>
              <a:t>In order word, they contains pairs corresponding to the most and least resilient signals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5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formally define the semantics called resilience satisfaction value (</a:t>
            </a:r>
            <a:r>
              <a:rPr lang="en-US" altLang="zh-CN" dirty="0" err="1"/>
              <a:t>ResV</a:t>
            </a:r>
            <a:r>
              <a:rPr lang="en-US" altLang="zh-CN" dirty="0"/>
              <a:t>).</a:t>
            </a:r>
          </a:p>
          <a:p>
            <a:endParaRPr lang="en-US" altLang="zh-CN" dirty="0"/>
          </a:p>
          <a:p>
            <a:r>
              <a:rPr lang="en-US" altLang="zh-CN" dirty="0"/>
              <a:t>In the atomic case, the semantics is a singleton set containing a pair measuring the signal </a:t>
            </a:r>
            <a:r>
              <a:rPr lang="en-US" altLang="zh-CN" dirty="0" err="1"/>
              <a:t>ksai’s</a:t>
            </a:r>
            <a:r>
              <a:rPr lang="en-US" altLang="zh-CN" dirty="0"/>
              <a:t> satisfaction of recoverability and durability.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5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</a:t>
                </a:r>
                <a:r>
                  <a:rPr lang="en-GB" baseline="0" dirty="0"/>
                  <a:t> the composite cases, l</a:t>
                </a:r>
                <a:r>
                  <a:rPr lang="en-GB" dirty="0"/>
                  <a:t>ike STL robustness,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dirty="0"/>
                  <a:t> values are combined with max and min</a:t>
                </a:r>
              </a:p>
              <a:p>
                <a:endParaRPr lang="en-GB" dirty="0"/>
              </a:p>
              <a:p>
                <a:r>
                  <a:rPr lang="en-GB" dirty="0"/>
                  <a:t>We use the maximum and minimum resilience sets to </a:t>
                </a:r>
                <a:r>
                  <a:rPr lang="en-GB" dirty="0">
                    <a:sym typeface="Wingdings" panose="05000000000000000000" pitchFamily="2" charset="2"/>
                  </a:rPr>
                  <a:t>produce non-dominated sets instead of unique values</a:t>
                </a:r>
                <a:endParaRPr lang="en-GB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Akin to STL robustness, where </a:t>
                </a:r>
                <a:r>
                  <a:rPr lang="en-GB" b="0" i="0">
                    <a:latin typeface="Cambria Math" panose="02040503050406030204" pitchFamily="18" charset="0"/>
                  </a:rPr>
                  <a:t>𝜌</a:t>
                </a:r>
                <a:r>
                  <a:rPr lang="en-GB" dirty="0"/>
                  <a:t> values are combined with max and min</a:t>
                </a:r>
              </a:p>
              <a:p>
                <a:endParaRPr lang="en-GB" dirty="0"/>
              </a:p>
              <a:p>
                <a:r>
                  <a:rPr lang="en-GB" dirty="0"/>
                  <a:t>Only now we have multi-dimensional semantics </a:t>
                </a:r>
                <a:r>
                  <a:rPr lang="en-GB" dirty="0">
                    <a:sym typeface="Wingdings" panose="05000000000000000000" pitchFamily="2" charset="2"/>
                  </a:rPr>
                  <a:t> max and min produce non-dominated sets instead of unique values</a:t>
                </a:r>
                <a:endParaRPr lang="en-GB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8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explore the soundness and completeness of SRS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9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prove the soundness and completeness of our semantics</a:t>
            </a:r>
          </a:p>
          <a:p>
            <a:endParaRPr lang="en-GB" dirty="0"/>
          </a:p>
          <a:p>
            <a:r>
              <a:rPr lang="en-GB" dirty="0"/>
              <a:t>The quantities in the </a:t>
            </a:r>
            <a:r>
              <a:rPr lang="en-GB" dirty="0" err="1"/>
              <a:t>Resv</a:t>
            </a:r>
            <a:r>
              <a:rPr lang="en-GB" dirty="0"/>
              <a:t> set can be used in the Boolean sense similar to the soundness and completeness of STL robustness. </a:t>
            </a:r>
          </a:p>
          <a:p>
            <a:endParaRPr lang="en-GB" dirty="0"/>
          </a:p>
          <a:p>
            <a:r>
              <a:rPr lang="en-GB" dirty="0"/>
              <a:t>%For example , the existence of a pair that dominates (0,0) indicates the satisfaction of the SRS formula.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70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Last, we demonstrate the utility of our SRS logic and ReSV semantics on a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6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a cyber physical system perspective, a system is resilient if upon violation of a safety property, for example, because of an external disturbance)</a:t>
            </a:r>
          </a:p>
          <a:p>
            <a:r>
              <a:rPr lang="en-GB" dirty="0"/>
              <a:t>It recovers quickly to re-satisfy the safety property, which subsequently remains true for a long enough period of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08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We consider an UAV package delivery mission where the UAV needs to drop off packages on the rooftops of buildings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properties for the UAV contain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Height regulation that restrict the maximum height allowed for the UAV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Package delivery at a certain location to drop the package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 and collision avoidance that request minimum distance to the buildings.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53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We formulate SRS formulas to express different resiliency requirements for above properties for the UAV.</a:t>
            </a:r>
          </a:p>
          <a:p>
            <a:pPr marL="0" indent="0">
              <a:buFontTx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For example, psi_1 describes the globally resiliency in the whole trajectory for the height regulation property. The time bounds for recoverability and durability are both set to be 4.</a:t>
            </a:r>
          </a:p>
          <a:p>
            <a:pPr marL="0" indent="0">
              <a:buFontTx/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47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Psi_2 describes the requirement for the </a:t>
            </a:r>
            <a:r>
              <a:rPr lang="en-US" dirty="0"/>
              <a:t>best-case </a:t>
            </a:r>
            <a:r>
              <a:rPr lang="en-GB" dirty="0">
                <a:effectLst/>
                <a:latin typeface="Arial" panose="020B0604020202020204" pitchFamily="34" charset="0"/>
              </a:rPr>
              <a:t>resiliency </a:t>
            </a:r>
            <a:r>
              <a:rPr lang="en-US" dirty="0"/>
              <a:t>episodes (due to the outermost F operator)</a:t>
            </a:r>
            <a:r>
              <a:rPr lang="en-GB" dirty="0">
                <a:effectLst/>
                <a:latin typeface="Arial" panose="020B0604020202020204" pitchFamily="34" charset="0"/>
              </a:rPr>
              <a:t> in time interval 0,65 of </a:t>
            </a:r>
            <a:r>
              <a:rPr lang="en-US" dirty="0"/>
              <a:t>the ReSV of</a:t>
            </a:r>
            <a:r>
              <a:rPr lang="en-US" b="1" dirty="0"/>
              <a:t> </a:t>
            </a:r>
            <a:r>
              <a:rPr lang="en-GB" dirty="0">
                <a:effectLst/>
                <a:latin typeface="Arial" panose="020B0604020202020204" pitchFamily="34" charset="0"/>
              </a:rPr>
              <a:t>the worst cases </a:t>
            </a:r>
            <a:r>
              <a:rPr lang="en-US" dirty="0"/>
              <a:t>episodes (due to the inner G operator)</a:t>
            </a:r>
            <a:r>
              <a:rPr lang="en-GB" dirty="0">
                <a:effectLst/>
                <a:latin typeface="Arial" panose="020B0604020202020204" pitchFamily="34" charset="0"/>
              </a:rPr>
              <a:t> in the subsequent interval [0,3].</a:t>
            </a:r>
          </a:p>
          <a:p>
            <a:pPr marL="0" indent="0">
              <a:buFontTx/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It requires the Resiliency of the package delivery property, \phi_2 to be finally true for a period of time.</a:t>
            </a:r>
          </a:p>
          <a:p>
            <a:pPr marL="0" indent="0">
              <a:buFontTx/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34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Because of the outermost G operator in psi_1,    (4, −4) represents the worst-case recovery episode (relative to the STL property phi_1) within the interval [0, T ], meaning that (4, −4)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is dominated by every other (rec, dur ) pair in [0, T ]. The pair comes from the SRS atomic formula at time 130.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41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The pairs in the RESV of psi_2 </a:t>
            </a:r>
            <a:r>
              <a:rPr lang="en-US" b="0" i="0" dirty="0">
                <a:effectLst/>
                <a:latin typeface="Arial" panose="020B0604020202020204" pitchFamily="34" charset="0"/>
              </a:rPr>
              <a:t>constitutes a non-dominated set. They reflect the overall resiliency of the UAV package-delivery mission.</a:t>
            </a:r>
          </a:p>
          <a:p>
            <a:pPr marL="0" indent="0">
              <a:buFontTx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For example, the first pair indicates at time 61.5, the recoverability of phi_2 is satisfied but the durability is not.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27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conclude our presentation, we established an STL-based framework to reason about CPS resiliency in terms of recoverability and durability.</a:t>
            </a:r>
          </a:p>
          <a:p>
            <a:endParaRPr lang="en-US" altLang="zh-CN" dirty="0"/>
          </a:p>
          <a:p>
            <a:r>
              <a:rPr lang="en-US" altLang="zh-CN" dirty="0"/>
              <a:t>We provide syntactic characterization and a multi-dimensional semantics for our logic, SRS.</a:t>
            </a:r>
          </a:p>
          <a:p>
            <a:endParaRPr lang="en-US" altLang="zh-CN" dirty="0"/>
          </a:p>
          <a:p>
            <a:r>
              <a:rPr lang="en-US" altLang="zh-CN" dirty="0"/>
              <a:t>And it is the first STL-based multi-dimensional semantics which can be extended to arbitrary multi-requirement specifications.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76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do a quick exercise if there is time</a:t>
            </a:r>
          </a:p>
          <a:p>
            <a:r>
              <a:rPr lang="en-GB" dirty="0"/>
              <a:t>Algorithm is same as brute force Pareto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5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formula in natural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90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formula in natural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81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believe that this holds more strictly – say a bit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0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Take lane keeping as an example.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Satisfying the lane-keeping requirement globally is too restrictive when an obstacle forces the vehicle to depart from the lane.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Instead, vehicle is resilient if it quickly returns to its lane and remains in the lane for as long as necessary.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%Other examples includes blood glucose control in which the glucose level should resiliently recovers after a </a:t>
            </a:r>
            <a:r>
              <a:rPr lang="en-US" dirty="0"/>
              <a:t>hyperglycemia episode and remains in range.</a:t>
            </a:r>
            <a:endParaRPr lang="en-GB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8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work, we aim to formalize resilience in cps. </a:t>
            </a:r>
          </a:p>
          <a:p>
            <a:r>
              <a:rPr lang="en-US" dirty="0"/>
              <a:t>Signal temporal logic (STL) is a natural choice for formalizing temporal specifications.</a:t>
            </a:r>
          </a:p>
          <a:p>
            <a:r>
              <a:rPr lang="en-US" dirty="0"/>
              <a:t>With STL, we aim to answer the following two questions.</a:t>
            </a:r>
          </a:p>
          <a:p>
            <a:r>
              <a:rPr lang="en-US" dirty="0"/>
              <a:t>First, can we …..</a:t>
            </a:r>
          </a:p>
          <a:p>
            <a:r>
              <a:rPr lang="en-US" dirty="0"/>
              <a:t>Second, How can we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major lines of work that relates to CPS resilience. </a:t>
            </a:r>
          </a:p>
          <a:p>
            <a:endParaRPr lang="en-US" dirty="0"/>
          </a:p>
          <a:p>
            <a:r>
              <a:rPr lang="en-US" dirty="0"/>
              <a:t>The first is logic-based approaches to formalizing temporal properties.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they generally only considers the recoverability of a safety property, and some of them does not provide semantics.</a:t>
            </a:r>
          </a:p>
          <a:p>
            <a:endParaRPr lang="en-US" dirty="0"/>
          </a:p>
          <a:p>
            <a:r>
              <a:rPr lang="en-US" dirty="0"/>
              <a:t>The second line of work lies in control-theoretic characterization.</a:t>
            </a:r>
          </a:p>
          <a:p>
            <a:r>
              <a:rPr lang="en-US" dirty="0"/>
              <a:t>However, they usually define a resilience measure as a control objective and do not formulate the resilience from a logical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3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conclude our contributions as follows.</a:t>
            </a:r>
          </a:p>
          <a:p>
            <a:r>
              <a:rPr lang="en-US" dirty="0"/>
              <a:t>The first is an STL-based framework for reasoning about resiliency. We formalize it as a combination of recoverability and durability.</a:t>
            </a:r>
          </a:p>
          <a:p>
            <a:endParaRPr lang="en-US" dirty="0"/>
          </a:p>
          <a:p>
            <a:r>
              <a:rPr lang="en-US" dirty="0"/>
              <a:t>The second is to provide a quantitative semantics using a set-based approach. It does not prioritize recoverability over durability or vice versa, hence retains all non-dominated pairs.</a:t>
            </a:r>
          </a:p>
          <a:p>
            <a:r>
              <a:rPr lang="en-US" dirty="0"/>
              <a:t>To the best of our knowledge, it represents the first STL-based multi-dimensional quantitative semantics.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remaining presentation, we first introduce the background of STL and its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2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temporal logic describes real-valued, temporal properties in cyber physical systems. </a:t>
            </a:r>
          </a:p>
          <a:p>
            <a:r>
              <a:rPr lang="en-US" dirty="0"/>
              <a:t>The atomic propositions is defined as an inequality in which a mapping \mu over a temporal signal </a:t>
            </a:r>
            <a:r>
              <a:rPr lang="en-US" dirty="0" err="1"/>
              <a:t>ksai</a:t>
            </a:r>
            <a:r>
              <a:rPr lang="en-US" dirty="0"/>
              <a:t> is no less than a real value c.</a:t>
            </a:r>
          </a:p>
          <a:p>
            <a:endParaRPr lang="en-US" dirty="0"/>
          </a:p>
          <a:p>
            <a:r>
              <a:rPr lang="en-US" dirty="0"/>
              <a:t>The temporal operator Until describes that phi_1 is true until phi_2 becomes true in time interval I.</a:t>
            </a:r>
          </a:p>
          <a:p>
            <a:endParaRPr lang="en-US" dirty="0"/>
          </a:p>
          <a:p>
            <a:r>
              <a:rPr lang="en-US" dirty="0"/>
              <a:t>The temporal operators Finally and Globally can be derived from Until.  </a:t>
            </a:r>
          </a:p>
          <a:p>
            <a:r>
              <a:rPr lang="en-US" dirty="0"/>
              <a:t>The finally expression is true if phi is true at least once in I and the globally expression is true if phi is always true with in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56F95-6D0D-44F5-BD73-B411B91872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3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B2E9-28A3-F16E-C877-40815714A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ED778-AF1A-E9C0-B737-4104344C3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F4A14-5C60-A751-DF7D-59D52B52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F921-D126-45E7-BC7D-D484B5B5820B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F0C7-A4EC-C9F3-C028-83DA0622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8533A-C3FA-BA86-7A9B-A2D7E7A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BD9A-C3FA-D13C-F41E-06758822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DB4D6-FE0F-752A-C434-85BE2E76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4C6C0-A787-F47D-72FA-632E18EB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E7A-D6BD-4822-80CD-CE0D2D8FC24A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C395-CCA8-95E9-4999-7BF4A9C4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41E5-DC00-67E0-5C36-1BF65E66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FEFA9-FEA0-5883-065A-E1DF4EB8E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77BBD-E09E-9F44-8C7D-89F8064EA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47B56-764A-5EF9-180F-92ABC312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4A6-68A9-49EA-8921-181B3ED2453C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25AA-DD5E-800C-2B15-2E47BF0B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4C605-7601-4A26-FE5E-D5D8E1A6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DAB3-900C-F617-7987-0B987241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9DA4-6C48-13AF-7256-F7FB31092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787C-2B0A-BDB4-5C9C-E1A7AB52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B12A-D417-4118-AAAE-2680E0AD68CE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424F-74A4-0781-6FEB-C53AC419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CCBA-2761-0FCE-34CE-A38ADEB6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66F6-B5B2-4447-121B-D0C5BB95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FC1AC-ECD7-2600-949C-6C8AADAE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CE45-50BA-2DC9-ACF8-36459C3C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D9B3-EBE3-4160-9112-F4CF8818AC85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A87A-081E-C982-82CD-DC00F1D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C1E19-E9A0-9C23-1F41-3DC4EFE1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3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74EB-4989-99BB-A418-64DD4ADA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5F34-EEB9-F022-375C-525C9416E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EF56F-57D0-5C70-707F-C304ADEB3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E5169-3657-0875-8FFB-5B9F8A1D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4432-046D-4768-9C55-C3747B5CA876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DFAE8-FB31-B2EE-2F24-EB34FF42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2ECD-C28F-7EAC-A6FC-74CA3567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1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4499-9287-D695-64B8-4EA2451B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9C29F-FEDA-DA61-1670-4A76BD6A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EE2FA-3A35-84DA-AC0C-B579042D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4B234-7B5E-33D4-A866-8AADAB45E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F2DA8-D43B-93D6-1564-410A8D2CA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F2049-9356-9072-CF8E-ED02EB0C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41C6-7308-4B1C-9FDC-6502B0C2B542}" type="datetime1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7737D-B581-0905-4C1E-73444DE6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76B31-93F8-393F-8665-BC736FF1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7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25C9-7343-9AA8-D16F-EE640621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DF953-1FE5-54C1-54CA-B3F8C561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F582-501E-4FD0-ACAF-60C751130EE6}" type="datetime1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5426A-9211-643B-9AD1-10CA1505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E1C5D-2723-F5B4-2FFF-8D40D865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0B205-2ECA-41B6-460C-E6AE17B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C1D8-FDC5-48FC-A8A3-83944849DB83}" type="datetime1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CDDF0-5953-6C5C-73EA-EAC5E13D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B6515-35C3-40EE-5DC2-DD513CC6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A1E3-5E4E-9FC7-F6FA-5228640E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3954-697A-9180-AEF1-3E3258B6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FEADD-5CE1-29D9-8775-2C7A9935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E68B1-06B1-EC4B-B00B-A93D8EFB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3EE-DD26-42C3-9BBA-11D007334BB8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E3E4C-5BE4-2BC6-3DBE-C5137E84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07DA4-3DEB-E187-B657-793DBD9E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7D6E-CD8B-DDB5-1D36-471DE444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36AD6-3940-3A57-4F71-43CF160E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2CCBC-C03A-84C4-A38C-A018BE37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2C89A-5024-3C27-3F40-7727511E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5D5-B606-4802-9D34-C543E44BFF7F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0749C-7783-1506-2C0F-F5E314C6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4B8ED-37DC-D00F-F402-DF672D1D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8736E-E7B8-D4D0-1459-E019D3AC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72FEB-61E6-EC90-6303-91856B79B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C46D8-7AD6-B29D-F07D-CE04842A3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A65B-5E26-4095-9D5F-69C35B3143D1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534F-78C7-CBF1-A4C1-AA3234327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7DDA-8FE9-F986-20E6-BB653744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9F48-C54B-44D0-BEF5-89937A44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customXml" Target="../ink/ink3.xml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customXml" Target="../ink/ink5.xml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F782-AD65-52BB-2971-767E106B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774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An STL-based Formulation of Resilience in Cyber-Physical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BB0DF-0183-4593-EF3B-59C3BFFC8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6189"/>
          </a:xfrm>
        </p:spPr>
        <p:txBody>
          <a:bodyPr>
            <a:normAutofit/>
          </a:bodyPr>
          <a:lstStyle/>
          <a:p>
            <a:r>
              <a:rPr lang="en-US" sz="2000" b="1" i="0" dirty="0">
                <a:effectLst/>
                <a:latin typeface="Arial" panose="020B0604020202020204" pitchFamily="34" charset="0"/>
              </a:rPr>
              <a:t>Hongkai Chen</a:t>
            </a:r>
            <a:r>
              <a:rPr lang="en-US" sz="2000" b="0" i="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 Shan Lin</a:t>
            </a:r>
            <a:r>
              <a:rPr lang="en-US" sz="2000" b="0" i="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 Scott A. Smolka</a:t>
            </a:r>
            <a:r>
              <a:rPr lang="en-US" sz="2000" b="0" i="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 and Nicola Paoletti</a:t>
            </a:r>
            <a:r>
              <a:rPr lang="en-US" sz="2000" b="0" i="0" baseline="30000" dirty="0">
                <a:effectLst/>
                <a:latin typeface="Arial" panose="020B0604020202020204" pitchFamily="34" charset="0"/>
              </a:rPr>
              <a:t>2</a:t>
            </a:r>
            <a:endParaRPr lang="en-US" sz="2000" baseline="30000" dirty="0"/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b="0" i="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Stony Brook University, Stony Brook, USA</a:t>
            </a:r>
            <a:br>
              <a:rPr lang="en-US" sz="1800" dirty="0"/>
            </a:br>
            <a:r>
              <a:rPr lang="en-US" sz="1800" b="0" i="0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Royal Holloway, University of London, UK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</a:rPr>
              <a:t>Presented at the 20th International Conference on Formal Modeling and Analysis of Timed Systems (FORMATS 2022)</a:t>
            </a:r>
            <a:endParaRPr lang="en-US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6BECD-4063-F05C-4E26-D0E0063A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6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46F3-3C03-FE7E-C255-D2F4F30B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STL Boolean Semantics </a:t>
            </a:r>
            <a:r>
              <a:rPr lang="en-GB" sz="2800" dirty="0"/>
              <a:t>[Maler04, Donze10]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64FA5-1A6A-69CD-0CE3-9E535E355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sz="3200" dirty="0"/>
                  <a:t>Discrete-time signals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3200" dirty="0"/>
              </a:p>
              <a:p>
                <a:pPr>
                  <a:spcBef>
                    <a:spcPts val="1800"/>
                  </a:spcBef>
                </a:pPr>
                <a:r>
                  <a:rPr lang="en-GB" sz="3200" dirty="0">
                    <a:solidFill>
                      <a:srgbClr val="FF0000"/>
                    </a:solidFill>
                  </a:rPr>
                  <a:t>Boolean satisfaction</a:t>
                </a:r>
                <a:r>
                  <a:rPr lang="en-GB" sz="3200" dirty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:r>
                  <a:rPr lang="en-GB" sz="3200" dirty="0"/>
                  <a:t>Qualitative measure of the Boolean satisfaction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64FA5-1A6A-69CD-0CE3-9E535E35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0BD95-7FF7-A25F-74B4-0349ECD3D1FC}"/>
              </a:ext>
            </a:extLst>
          </p:cNvPr>
          <p:cNvGrpSpPr/>
          <p:nvPr/>
        </p:nvGrpSpPr>
        <p:grpSpPr>
          <a:xfrm>
            <a:off x="1009389" y="3597700"/>
            <a:ext cx="10173221" cy="2668956"/>
            <a:chOff x="1017740" y="3786341"/>
            <a:chExt cx="10173221" cy="26689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DBC932-6D15-C4D7-7FAD-3FD27C684820}"/>
                </a:ext>
              </a:extLst>
            </p:cNvPr>
            <p:cNvSpPr/>
            <p:nvPr/>
          </p:nvSpPr>
          <p:spPr>
            <a:xfrm>
              <a:off x="1017740" y="3786341"/>
              <a:ext cx="10173221" cy="2668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70710D-D269-004A-146C-6302A8BD7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9190" y="4037109"/>
              <a:ext cx="9890320" cy="216742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E087-549E-AD5B-3E9E-D7588AF6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5A7A-EB4C-3011-92DD-07FF6A07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STL Space Robustness </a:t>
            </a:r>
            <a:r>
              <a:rPr lang="en-GB" sz="2800" dirty="0"/>
              <a:t>[Donze10]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BBE4B-6B1E-A28E-925C-63C0B5E46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Space robustness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3200" dirty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:r>
                  <a:rPr lang="en-GB" sz="3200" dirty="0"/>
                  <a:t>Quantitative measure of the Boolean satisfaction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BBE4B-6B1E-A28E-925C-63C0B5E46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A933457-D354-97BC-3030-78A672936CBE}"/>
              </a:ext>
            </a:extLst>
          </p:cNvPr>
          <p:cNvGrpSpPr/>
          <p:nvPr/>
        </p:nvGrpSpPr>
        <p:grpSpPr>
          <a:xfrm>
            <a:off x="1009389" y="3597700"/>
            <a:ext cx="10173221" cy="2668956"/>
            <a:chOff x="1009389" y="3597700"/>
            <a:chExt cx="10173221" cy="26689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5FD69-E4C7-C387-F73D-F35EE1E9E236}"/>
                </a:ext>
              </a:extLst>
            </p:cNvPr>
            <p:cNvSpPr/>
            <p:nvPr/>
          </p:nvSpPr>
          <p:spPr>
            <a:xfrm>
              <a:off x="1009389" y="3597700"/>
              <a:ext cx="10173221" cy="2668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1D7E23-1D0C-CDA6-2DED-C32E7035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2032" y="3674769"/>
              <a:ext cx="8512278" cy="251481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016C9-1BA3-135F-8A45-BB2C1112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4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5096-1F48-AAC7-2991-64A57F41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STL Space Robustness: Soundness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98A719-7CEB-6080-58D5-2EF2C33CBF5B}"/>
                  </a:ext>
                </a:extLst>
              </p:cNvPr>
              <p:cNvSpPr txBox="1"/>
              <p:nvPr/>
            </p:nvSpPr>
            <p:spPr>
              <a:xfrm>
                <a:off x="6321748" y="2253804"/>
                <a:ext cx="51646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srgbClr val="6699FF"/>
                    </a:solidFill>
                  </a:rPr>
                  <a:t>The sign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3200" dirty="0">
                    <a:solidFill>
                      <a:srgbClr val="6699FF"/>
                    </a:solidFill>
                  </a:rPr>
                  <a:t> is compatible with STL Boolean satisfaction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srgbClr val="FF0000"/>
                    </a:solidFill>
                  </a:rPr>
                  <a:t>And vice versa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98A719-7CEB-6080-58D5-2EF2C33C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48" y="2253804"/>
                <a:ext cx="5164660" cy="2554545"/>
              </a:xfrm>
              <a:prstGeom prst="rect">
                <a:avLst/>
              </a:prstGeom>
              <a:blipFill>
                <a:blip r:embed="rId3"/>
                <a:stretch>
                  <a:fillRect l="-2715" t="-2864" b="-6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B6F4F-3AA9-8F48-8BC3-0AB0B3CF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12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F01990-75DA-12BB-E99C-44F97929C87A}"/>
              </a:ext>
            </a:extLst>
          </p:cNvPr>
          <p:cNvSpPr/>
          <p:nvPr/>
        </p:nvSpPr>
        <p:spPr>
          <a:xfrm>
            <a:off x="753967" y="2253804"/>
            <a:ext cx="5164660" cy="3553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11C4-6D3C-445E-0477-26F76F3BE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42379"/>
                <a:ext cx="6266970" cy="347339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&gt;0→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b="0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&lt;0→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b="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GB" b="0" dirty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11C4-6D3C-445E-0477-26F76F3BE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42379"/>
                <a:ext cx="6266970" cy="347339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5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E6F-AC25-2235-59E1-C9462FB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Presentation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Background: STL and its semantics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A syntactic formulation of resiliency based on the new logic </a:t>
                </a:r>
                <a:r>
                  <a:rPr lang="en-GB" b="1" dirty="0">
                    <a:solidFill>
                      <a:schemeClr val="bg1">
                        <a:lumMod val="50000"/>
                      </a:schemeClr>
                    </a:solidFill>
                  </a:rPr>
                  <a:t>SRS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(STL-based Resiliency Specifications)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semantics for SRS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Soundness and completeness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Case study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  <a:blipFill>
                <a:blip r:embed="rId3"/>
                <a:stretch>
                  <a:fillRect l="-1043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B645-4910-3348-C31F-EDC1305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6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D9E1-9023-FB12-8806-1D7DB760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Recoverability in Resiliency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583A5-88EE-B93D-02A9-7A7837F40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8078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Recoverability</a:t>
                </a:r>
                <a:r>
                  <a:rPr lang="en-GB" b="1" dirty="0"/>
                  <a:t>: </a:t>
                </a:r>
                <a:r>
                  <a:rPr lang="en-GB" dirty="0"/>
                  <a:t>ability to recover from violation of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within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583A5-88EE-B93D-02A9-7A7837F40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807847"/>
              </a:xfrm>
              <a:blipFill>
                <a:blip r:embed="rId3"/>
                <a:stretch>
                  <a:fillRect l="-1217" t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22F2B-EC71-C516-4970-97485BBD4D90}"/>
                  </a:ext>
                </a:extLst>
              </p:cNvPr>
              <p:cNvSpPr txBox="1"/>
              <p:nvPr/>
            </p:nvSpPr>
            <p:spPr>
              <a:xfrm>
                <a:off x="5824727" y="2498535"/>
                <a:ext cx="5529073" cy="264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GB" sz="2400" b="1" dirty="0"/>
                  <a:t>Idea: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i="1" dirty="0">
                    <a:solidFill>
                      <a:srgbClr val="C00000"/>
                    </a:solidFill>
                  </a:rPr>
                  <a:t>“How early before bound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i="1" dirty="0">
                    <a:solidFill>
                      <a:srgbClr val="C00000"/>
                    </a:solidFill>
                  </a:rPr>
                  <a:t> recovery occurs” </a:t>
                </a:r>
                <a:r>
                  <a:rPr lang="en-GB" sz="2400" dirty="0"/>
                  <a:t>as a quantitative measure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altLang="zh-CN" sz="2400" dirty="0"/>
                  <a:t> and satisfies recoverability</a:t>
                </a:r>
                <a:endParaRPr lang="en-GB" sz="2400" dirty="0"/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400" dirty="0"/>
                  <a:t> and does not satisfy recoverability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22F2B-EC71-C516-4970-97485BBD4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27" y="2498535"/>
                <a:ext cx="5529073" cy="2648546"/>
              </a:xfrm>
              <a:prstGeom prst="rect">
                <a:avLst/>
              </a:prstGeom>
              <a:blipFill>
                <a:blip r:embed="rId4"/>
                <a:stretch>
                  <a:fillRect l="-1652" t="-1843" r="-110" b="-4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E5FBC55-EA9C-B745-5CAA-8DBDD002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38" y="2633472"/>
            <a:ext cx="5244989" cy="30538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645AB-6DB9-FF9A-1353-33208D42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A8B2C-7D5E-CB43-7BD3-04E5F271683E}"/>
                  </a:ext>
                </a:extLst>
              </p:cNvPr>
              <p:cNvSpPr txBox="1"/>
              <p:nvPr/>
            </p:nvSpPr>
            <p:spPr>
              <a:xfrm>
                <a:off x="5917880" y="5282018"/>
                <a:ext cx="636727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400" dirty="0"/>
                  <a:t>quantifies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’s satisfaction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quantifies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’s violation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A8B2C-7D5E-CB43-7BD3-04E5F271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80" y="5282018"/>
                <a:ext cx="6367273" cy="1061829"/>
              </a:xfrm>
              <a:prstGeom prst="rect">
                <a:avLst/>
              </a:prstGeom>
              <a:blipFill>
                <a:blip r:embed="rId6"/>
                <a:stretch>
                  <a:fillRect l="-1341" t="-457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5164EF-B81A-95FC-1549-2BD8A80255AF}"/>
              </a:ext>
            </a:extLst>
          </p:cNvPr>
          <p:cNvCxnSpPr>
            <a:cxnSpLocks/>
          </p:cNvCxnSpPr>
          <p:nvPr/>
        </p:nvCxnSpPr>
        <p:spPr>
          <a:xfrm flipH="1" flipV="1">
            <a:off x="1407500" y="3796791"/>
            <a:ext cx="654240" cy="841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B6E063-2D4B-F862-ECB0-B53422292EA2}"/>
              </a:ext>
            </a:extLst>
          </p:cNvPr>
          <p:cNvCxnSpPr>
            <a:cxnSpLocks/>
          </p:cNvCxnSpPr>
          <p:nvPr/>
        </p:nvCxnSpPr>
        <p:spPr>
          <a:xfrm flipH="1" flipV="1">
            <a:off x="2488896" y="3867150"/>
            <a:ext cx="644592" cy="79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B38A7C-1E64-7AA5-BD34-62ED1E7E3149}"/>
              </a:ext>
            </a:extLst>
          </p:cNvPr>
          <p:cNvCxnSpPr>
            <a:cxnSpLocks/>
          </p:cNvCxnSpPr>
          <p:nvPr/>
        </p:nvCxnSpPr>
        <p:spPr>
          <a:xfrm flipH="1" flipV="1">
            <a:off x="3987800" y="3867150"/>
            <a:ext cx="546100" cy="920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D9E1-9023-FB12-8806-1D7DB760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Durability in Resiliency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583A5-88EE-B93D-02A9-7A7837F40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8078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Durability</a:t>
                </a:r>
                <a:r>
                  <a:rPr lang="en-GB" b="1" dirty="0"/>
                  <a:t>: </a:t>
                </a:r>
                <a:r>
                  <a:rPr lang="en-GB" dirty="0"/>
                  <a:t>ability to maintain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 at least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583A5-88EE-B93D-02A9-7A7837F40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807847"/>
              </a:xfrm>
              <a:blipFill>
                <a:blip r:embed="rId3"/>
                <a:stretch>
                  <a:fillRect l="-1217" t="-1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22F2B-EC71-C516-4970-97485BBD4D90}"/>
                  </a:ext>
                </a:extLst>
              </p:cNvPr>
              <p:cNvSpPr txBox="1"/>
              <p:nvPr/>
            </p:nvSpPr>
            <p:spPr>
              <a:xfrm>
                <a:off x="5828924" y="2575310"/>
                <a:ext cx="5712518" cy="264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GB" sz="2400" b="1" dirty="0"/>
                  <a:t>Idea: </a:t>
                </a:r>
                <a:r>
                  <a:rPr lang="en-GB" sz="2400" i="1" dirty="0">
                    <a:solidFill>
                      <a:srgbClr val="C00000"/>
                    </a:solidFill>
                  </a:rPr>
                  <a:t>“How long after bound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400" i="1" dirty="0">
                    <a:solidFill>
                      <a:srgbClr val="C00000"/>
                    </a:solidFill>
                  </a:rPr>
                  <a:t> property remains true” </a:t>
                </a:r>
                <a:r>
                  <a:rPr lang="en-GB" sz="2400" dirty="0"/>
                  <a:t>as a quantitative measure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𝑑𝑢𝑟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dirty="0"/>
                  <a:t> and satisfies durability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𝑑𝑢𝑟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400" dirty="0"/>
                  <a:t> and does not satisfy durability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22F2B-EC71-C516-4970-97485BBD4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24" y="2575310"/>
                <a:ext cx="5712518" cy="2648546"/>
              </a:xfrm>
              <a:prstGeom prst="rect">
                <a:avLst/>
              </a:prstGeom>
              <a:blipFill>
                <a:blip r:embed="rId4"/>
                <a:stretch>
                  <a:fillRect l="-1601" t="-1839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2A0C961-9AA3-4639-F099-67581179B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8" y="2664411"/>
            <a:ext cx="5445442" cy="28071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15CA4-D2C7-2B51-30F7-09BD0926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F066D-49A2-A99A-FB92-B4E50387076A}"/>
                  </a:ext>
                </a:extLst>
              </p:cNvPr>
              <p:cNvSpPr txBox="1"/>
              <p:nvPr/>
            </p:nvSpPr>
            <p:spPr>
              <a:xfrm>
                <a:off x="5828924" y="5294521"/>
                <a:ext cx="636727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 quantifies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’s satisfaction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/>
                  <a:t> quantifies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/>
                  <a:t>’s violation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F066D-49A2-A99A-FB92-B4E503870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24" y="5294521"/>
                <a:ext cx="6367273" cy="1061829"/>
              </a:xfrm>
              <a:prstGeom prst="rect">
                <a:avLst/>
              </a:prstGeom>
              <a:blipFill>
                <a:blip r:embed="rId6"/>
                <a:stretch>
                  <a:fillRect l="-1244" t="-459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0676A2-7BF2-448C-75BD-7FA832045C04}"/>
              </a:ext>
            </a:extLst>
          </p:cNvPr>
          <p:cNvCxnSpPr>
            <a:cxnSpLocks/>
          </p:cNvCxnSpPr>
          <p:nvPr/>
        </p:nvCxnSpPr>
        <p:spPr>
          <a:xfrm flipV="1">
            <a:off x="1971521" y="3713155"/>
            <a:ext cx="614242" cy="6143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4A11BA-8415-A04F-CBF4-9CBCDA262232}"/>
              </a:ext>
            </a:extLst>
          </p:cNvPr>
          <p:cNvCxnSpPr>
            <a:cxnSpLocks/>
          </p:cNvCxnSpPr>
          <p:nvPr/>
        </p:nvCxnSpPr>
        <p:spPr>
          <a:xfrm flipV="1">
            <a:off x="4139879" y="4327525"/>
            <a:ext cx="432265" cy="427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26CF73-8E17-9593-1494-CB80AF894BE1}"/>
              </a:ext>
            </a:extLst>
          </p:cNvPr>
          <p:cNvCxnSpPr>
            <a:cxnSpLocks/>
          </p:cNvCxnSpPr>
          <p:nvPr/>
        </p:nvCxnSpPr>
        <p:spPr>
          <a:xfrm flipV="1">
            <a:off x="3126234" y="3698476"/>
            <a:ext cx="393700" cy="460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603C-AC6C-2AA6-FAA7-88E652FB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 Logical Characterization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5196C-691A-2DB9-689B-8AF5B63D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9803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b="1" dirty="0">
                    <a:solidFill>
                      <a:srgbClr val="FF0000"/>
                    </a:solidFill>
                  </a:rPr>
                  <a:t>Recoverability</a:t>
                </a:r>
                <a:r>
                  <a:rPr lang="en-GB" b="1" dirty="0"/>
                  <a:t>: </a:t>
                </a:r>
                <a:r>
                  <a:rPr lang="en-GB" dirty="0"/>
                  <a:t>ability to recover from violation of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within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b="1" dirty="0">
                    <a:solidFill>
                      <a:srgbClr val="FF0000"/>
                    </a:solidFill>
                  </a:rPr>
                  <a:t>Durability</a:t>
                </a:r>
                <a:r>
                  <a:rPr lang="en-GB" b="1" dirty="0"/>
                  <a:t>: </a:t>
                </a:r>
                <a:r>
                  <a:rPr lang="en-GB" dirty="0"/>
                  <a:t>ability to maintain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true for at least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after recovery</a:t>
                </a:r>
              </a:p>
              <a:p>
                <a:pPr>
                  <a:spcBef>
                    <a:spcPts val="2600"/>
                  </a:spcBef>
                </a:pPr>
                <a:r>
                  <a:rPr lang="en-GB" dirty="0"/>
                  <a:t>The two are captured by STL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)≡¬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5196C-691A-2DB9-689B-8AF5B63D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98032"/>
              </a:xfrm>
              <a:blipFill>
                <a:blip r:embed="rId3"/>
                <a:stretch>
                  <a:fillRect l="-1043" t="-40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FB1AA-DBD1-913C-55BB-F87C8DE3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F3F71-C051-F08B-6D83-7532FEF6335D}"/>
                  </a:ext>
                </a:extLst>
              </p:cNvPr>
              <p:cNvSpPr txBox="1"/>
              <p:nvPr/>
            </p:nvSpPr>
            <p:spPr>
              <a:xfrm>
                <a:off x="838200" y="4017641"/>
                <a:ext cx="10328625" cy="17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6699FF"/>
                    </a:solidFill>
                  </a:rPr>
                  <a:t>Combine multiple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80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solidFill>
                              <a:srgbClr val="6699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280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2800">
                        <a:solidFill>
                          <a:srgbClr val="669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rgbClr val="6699FF"/>
                    </a:solidFill>
                  </a:rPr>
                  <a:t> with temporal/Boolean operators</a:t>
                </a:r>
              </a:p>
              <a:p>
                <a:pPr marL="914400" lvl="1" indent="-4572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: </a:t>
                </a:r>
                <a:r>
                  <a:rPr lang="en-GB" sz="2800" i="1" dirty="0"/>
                  <a:t>eventually</a:t>
                </a:r>
                <a:r>
                  <a:rPr lang="en-GB" sz="2800" dirty="0"/>
                  <a:t> resilient</a:t>
                </a:r>
              </a:p>
              <a:p>
                <a:pPr marL="914400" lvl="1" indent="-4572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80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800" dirty="0"/>
                  <a:t> resilient w.r.t. </a:t>
                </a:r>
                <a:r>
                  <a:rPr lang="en-GB" sz="2800" i="1" dirty="0"/>
                  <a:t>both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F3F71-C051-F08B-6D83-7532FEF63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7641"/>
                <a:ext cx="10328625" cy="1757469"/>
              </a:xfrm>
              <a:prstGeom prst="rect">
                <a:avLst/>
              </a:prstGeom>
              <a:blipFill>
                <a:blip r:embed="rId4"/>
                <a:stretch>
                  <a:fillRect l="-1063" t="-3125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8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1140-763A-E0FD-C2EE-E640E318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SRS: An </a:t>
            </a:r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TL-based </a:t>
            </a:r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esiliency </a:t>
            </a:r>
            <a:r>
              <a:rPr lang="en-GB" u="sng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pecification Language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8E82CA-AB68-5261-855D-5062CDF3A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17597"/>
                <a:ext cx="10515600" cy="628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GB" sz="3200" i="1" dirty="0">
                    <a:solidFill>
                      <a:srgbClr val="C00000"/>
                    </a:solidFill>
                  </a:rPr>
                  <a:t>Why a new logic that composes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3200" i="1" dirty="0">
                    <a:solidFill>
                      <a:srgbClr val="C00000"/>
                    </a:solidFill>
                  </a:rPr>
                  <a:t>-expressions?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8E82CA-AB68-5261-855D-5062CDF3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7597"/>
                <a:ext cx="10515600" cy="628634"/>
              </a:xfrm>
              <a:prstGeom prst="rect">
                <a:avLst/>
              </a:prstGeom>
              <a:blipFill>
                <a:blip r:embed="rId3"/>
                <a:stretch>
                  <a:fillRect l="-1507" t="-19417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7A06B-B9A8-93CA-6C09-3BAF65C5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17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451864-B5B1-4438-2BAC-8963E04545C5}"/>
              </a:ext>
            </a:extLst>
          </p:cNvPr>
          <p:cNvGrpSpPr/>
          <p:nvPr/>
        </p:nvGrpSpPr>
        <p:grpSpPr>
          <a:xfrm>
            <a:off x="1523220" y="2336883"/>
            <a:ext cx="9145559" cy="631364"/>
            <a:chOff x="1292482" y="2228766"/>
            <a:chExt cx="9145559" cy="6313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5A4F08-8D60-0D60-FFA1-CF1294E5B042}"/>
                </a:ext>
              </a:extLst>
            </p:cNvPr>
            <p:cNvSpPr/>
            <p:nvPr/>
          </p:nvSpPr>
          <p:spPr>
            <a:xfrm>
              <a:off x="1292482" y="2228766"/>
              <a:ext cx="9145559" cy="6313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D1D6C5-94EC-ACF9-8B66-B45E71077A47}"/>
                    </a:ext>
                  </a:extLst>
                </p:cNvPr>
                <p:cNvSpPr txBox="1"/>
                <p:nvPr/>
              </p:nvSpPr>
              <p:spPr>
                <a:xfrm>
                  <a:off x="1468847" y="2231496"/>
                  <a:ext cx="8792827" cy="62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D1D6C5-94EC-ACF9-8B66-B45E71077A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847" y="2231496"/>
                  <a:ext cx="8792827" cy="6286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E7B40-4F61-2927-3854-0C58DC1749BC}"/>
                  </a:ext>
                </a:extLst>
              </p:cNvPr>
              <p:cNvSpPr txBox="1"/>
              <p:nvPr/>
            </p:nvSpPr>
            <p:spPr>
              <a:xfrm>
                <a:off x="838200" y="4243078"/>
                <a:ext cx="10178143" cy="238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: </a:t>
                </a:r>
                <a:r>
                  <a:rPr lang="en-GB" sz="3200" dirty="0"/>
                  <a:t>resiliency holds in the </a:t>
                </a:r>
                <a:r>
                  <a:rPr lang="en-GB" sz="3200" i="1" dirty="0">
                    <a:solidFill>
                      <a:srgbClr val="6699FF"/>
                    </a:solidFill>
                  </a:rPr>
                  <a:t>first</a:t>
                </a:r>
                <a:r>
                  <a:rPr lang="en-GB" sz="3200" dirty="0"/>
                  <a:t> recovery episode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3200" dirty="0"/>
                  <a:t> </a:t>
                </a:r>
              </a:p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: </a:t>
                </a:r>
                <a:r>
                  <a:rPr lang="en-GB" sz="3200" dirty="0"/>
                  <a:t>resiliency holds for </a:t>
                </a:r>
                <a:r>
                  <a:rPr lang="en-GB" sz="3200" i="1" dirty="0">
                    <a:solidFill>
                      <a:schemeClr val="accent6">
                        <a:lumMod val="75000"/>
                      </a:schemeClr>
                    </a:solidFill>
                  </a:rPr>
                  <a:t>all</a:t>
                </a:r>
                <a:r>
                  <a:rPr lang="en-GB" sz="3200" dirty="0"/>
                  <a:t> recovery episodes in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3200" dirty="0"/>
                  <a:t> w.r.t.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E7B40-4F61-2927-3854-0C58DC174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3078"/>
                <a:ext cx="10178143" cy="2381165"/>
              </a:xfrm>
              <a:prstGeom prst="rect">
                <a:avLst/>
              </a:prstGeom>
              <a:blipFill>
                <a:blip r:embed="rId5"/>
                <a:stretch>
                  <a:fillRect t="-3069" b="-7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9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E6F-AC25-2235-59E1-C9462FB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Presentation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Background: STL and its semantics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syntactic formulation of resiliency based on the new logic </a:t>
                </a:r>
                <a:r>
                  <a:rPr lang="en-GB" b="1" dirty="0">
                    <a:solidFill>
                      <a:schemeClr val="tx1"/>
                    </a:solidFill>
                  </a:rPr>
                  <a:t>SRS</a:t>
                </a:r>
                <a:r>
                  <a:rPr lang="en-GB" dirty="0">
                    <a:solidFill>
                      <a:schemeClr val="tx1"/>
                    </a:solidFill>
                  </a:rPr>
                  <a:t> (STL-based Resiliency Specifications)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A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semantics for SRS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Soundness and completeness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Case study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  <a:blipFill>
                <a:blip r:embed="rId3"/>
                <a:stretch>
                  <a:fillRect l="-1043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B645-4910-3348-C31F-EDC1305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8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5FAC-4931-7CCD-9D52-F85B3108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Towards a Quantitative Resiliency Semantics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CC9B1-38E3-332C-01FA-CB3B791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42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Challenge: </a:t>
            </a:r>
            <a:r>
              <a:rPr lang="en-GB" sz="4000" dirty="0"/>
              <a:t>compare</a:t>
            </a:r>
            <a:r>
              <a:rPr lang="en-GB" sz="4000" b="1" dirty="0"/>
              <a:t> </a:t>
            </a:r>
            <a:r>
              <a:rPr lang="en-GB" sz="4000" dirty="0"/>
              <a:t>resiliency of two signals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B1A940-0261-50CC-AFE4-B9DC20967A91}"/>
              </a:ext>
            </a:extLst>
          </p:cNvPr>
          <p:cNvGrpSpPr/>
          <p:nvPr/>
        </p:nvGrpSpPr>
        <p:grpSpPr>
          <a:xfrm>
            <a:off x="838200" y="3506567"/>
            <a:ext cx="4492487" cy="1283610"/>
            <a:chOff x="838200" y="3506567"/>
            <a:chExt cx="4492487" cy="12836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EE76D9-D483-5987-85C5-DB2E4CBCB589}"/>
                </a:ext>
              </a:extLst>
            </p:cNvPr>
            <p:cNvGrpSpPr/>
            <p:nvPr/>
          </p:nvGrpSpPr>
          <p:grpSpPr>
            <a:xfrm>
              <a:off x="838200" y="3506567"/>
              <a:ext cx="4492487" cy="596160"/>
              <a:chOff x="1073426" y="2206706"/>
              <a:chExt cx="4492487" cy="59616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A448348-7F73-38FC-371D-BC5AE1B92150}"/>
                  </a:ext>
                </a:extLst>
              </p:cNvPr>
              <p:cNvCxnSpPr/>
              <p:nvPr/>
            </p:nvCxnSpPr>
            <p:spPr>
              <a:xfrm>
                <a:off x="1073426" y="2435087"/>
                <a:ext cx="44924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D826B103-807B-548F-AA46-09242E8B303F}"/>
                      </a:ext>
                    </a:extLst>
                  </p14:cNvPr>
                  <p14:cNvContentPartPr/>
                  <p14:nvPr/>
                </p14:nvContentPartPr>
                <p14:xfrm>
                  <a:off x="1073426" y="2206706"/>
                  <a:ext cx="4336560" cy="5961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D826B103-807B-548F-AA46-09242E8B303F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64427" y="2197701"/>
                    <a:ext cx="4354199" cy="613811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A37C8E-3B88-5D1E-E166-C15241DE4BB9}"/>
                </a:ext>
              </a:extLst>
            </p:cNvPr>
            <p:cNvSpPr txBox="1"/>
            <p:nvPr/>
          </p:nvSpPr>
          <p:spPr>
            <a:xfrm>
              <a:off x="916163" y="4390067"/>
              <a:ext cx="4336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/>
                <a:t>Good recoverability, but bad durability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7E3C009-8B8F-4BD1-C0E5-340C680A38D1}"/>
              </a:ext>
            </a:extLst>
          </p:cNvPr>
          <p:cNvSpPr txBox="1"/>
          <p:nvPr/>
        </p:nvSpPr>
        <p:spPr>
          <a:xfrm>
            <a:off x="-33460" y="54452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C00000"/>
                </a:solidFill>
              </a:rPr>
              <a:t>Which of the two signals is more resilient?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6B4A00-74FA-3A3F-4F60-31CB2B72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19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DCCB23-7198-F754-04C7-B764CF7557DE}"/>
              </a:ext>
            </a:extLst>
          </p:cNvPr>
          <p:cNvGrpSpPr/>
          <p:nvPr/>
        </p:nvGrpSpPr>
        <p:grpSpPr>
          <a:xfrm>
            <a:off x="6530626" y="3221074"/>
            <a:ext cx="4492487" cy="1569103"/>
            <a:chOff x="6530626" y="3221074"/>
            <a:chExt cx="4492487" cy="156910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77CD714-4E17-D8BA-5926-B313D5FE5BE6}"/>
                </a:ext>
              </a:extLst>
            </p:cNvPr>
            <p:cNvCxnSpPr/>
            <p:nvPr/>
          </p:nvCxnSpPr>
          <p:spPr>
            <a:xfrm>
              <a:off x="6530626" y="3697328"/>
              <a:ext cx="449248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39759E-CFA8-2A3C-8608-07BB6751D447}"/>
                </a:ext>
              </a:extLst>
            </p:cNvPr>
            <p:cNvSpPr txBox="1"/>
            <p:nvPr/>
          </p:nvSpPr>
          <p:spPr>
            <a:xfrm>
              <a:off x="6608589" y="4390067"/>
              <a:ext cx="4336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/>
                <a:t>Good durability, but bad recoverability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83E56C-73FD-E99A-DF2D-3B0F10027519}"/>
                    </a:ext>
                  </a:extLst>
                </p14:cNvPr>
                <p14:cNvContentPartPr/>
                <p14:nvPr/>
              </p14:nvContentPartPr>
              <p14:xfrm>
                <a:off x="6607063" y="3221074"/>
                <a:ext cx="4305600" cy="86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83E56C-73FD-E99A-DF2D-3B0F100275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8423" y="3212434"/>
                  <a:ext cx="4323240" cy="88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84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3EA1-AB8A-DA27-07DF-3ADFC1BF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What is Resilience?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D31D1-36DB-C610-86CD-20F3C2C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A592-4719-D1D2-A7CF-42D27833D1E6}"/>
              </a:ext>
            </a:extLst>
          </p:cNvPr>
          <p:cNvSpPr txBox="1"/>
          <p:nvPr/>
        </p:nvSpPr>
        <p:spPr>
          <a:xfrm>
            <a:off x="1003961" y="1940970"/>
            <a:ext cx="3480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23639-7AD0-0FF8-202A-F2B876F3012F}"/>
              </a:ext>
            </a:extLst>
          </p:cNvPr>
          <p:cNvSpPr txBox="1"/>
          <p:nvPr/>
        </p:nvSpPr>
        <p:spPr>
          <a:xfrm>
            <a:off x="4586220" y="237185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6D5E2-BE69-1B93-D2CD-35E90BF8FBE6}"/>
              </a:ext>
            </a:extLst>
          </p:cNvPr>
          <p:cNvSpPr txBox="1"/>
          <p:nvPr/>
        </p:nvSpPr>
        <p:spPr>
          <a:xfrm>
            <a:off x="985524" y="4694155"/>
            <a:ext cx="1003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ability to recover from or adjust easily to adversity or change</a:t>
            </a:r>
          </a:p>
        </p:txBody>
      </p:sp>
      <p:pic>
        <p:nvPicPr>
          <p:cNvPr id="1026" name="Picture 2" descr="Dictionary by Merriam-Webster: America's most-trusted online dictionary">
            <a:extLst>
              <a:ext uri="{FF2B5EF4-FFF2-40B4-BE49-F238E27FC236}">
                <a16:creationId xmlns:a16="http://schemas.microsoft.com/office/drawing/2014/main" id="{BADF1194-6BA8-452A-5D7C-2997F416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4" y="1940970"/>
            <a:ext cx="2333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B64A-9712-DD67-70B0-8D639990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Towards a Quantitative Resiliency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GB" sz="3200" dirty="0"/>
                  <a:t>Quantify resiliency of a signal as a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/>
                  <a:t> pair</a:t>
                </a:r>
              </a:p>
              <a:p>
                <a:pPr>
                  <a:spcBef>
                    <a:spcPts val="2400"/>
                  </a:spcBef>
                </a:pPr>
                <a:r>
                  <a:rPr lang="en-GB" sz="3200" i="1" dirty="0">
                    <a:solidFill>
                      <a:srgbClr val="C00000"/>
                    </a:solidFill>
                  </a:rPr>
                  <a:t>When is a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i="1" dirty="0">
                    <a:solidFill>
                      <a:srgbClr val="C00000"/>
                    </a:solidFill>
                  </a:rPr>
                  <a:t> more resilient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i="1" dirty="0">
                    <a:solidFill>
                      <a:srgbClr val="C00000"/>
                    </a:solidFill>
                  </a:rPr>
                  <a:t>?</a:t>
                </a:r>
                <a:endParaRPr lang="en-GB" sz="300" i="1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GB" sz="3200" i="1" dirty="0">
                    <a:solidFill>
                      <a:srgbClr val="C00000"/>
                    </a:solidFill>
                  </a:rPr>
                  <a:t>Why we care? </a:t>
                </a:r>
                <a:r>
                  <a:rPr lang="en-GB" sz="3200" dirty="0"/>
                  <a:t>Combine semantics of sub-formulas of composite formulas with </a:t>
                </a:r>
                <a:r>
                  <a:rPr lang="en-GB" sz="3200" i="1" dirty="0"/>
                  <a:t>max</a:t>
                </a:r>
                <a:r>
                  <a:rPr lang="en-GB" sz="3200" dirty="0"/>
                  <a:t> and </a:t>
                </a:r>
                <a:r>
                  <a:rPr lang="en-GB" sz="3200" i="1" dirty="0"/>
                  <a:t>min</a:t>
                </a:r>
                <a:r>
                  <a:rPr lang="en-GB" sz="3200" dirty="0"/>
                  <a:t> operations akin to STL robustness</a:t>
                </a:r>
                <a:endParaRPr lang="en-GB" sz="300" dirty="0"/>
              </a:p>
              <a:p>
                <a:pPr lvl="1">
                  <a:spcBef>
                    <a:spcPts val="2400"/>
                  </a:spcBef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1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519A-DCD8-97B1-8D8C-548D5551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B64A-9712-DD67-70B0-8D639990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Towards a Quantitative Resiliency Semantics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𝑑𝑢𝑟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𝑑𝑢𝑟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is more resilient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3200" i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i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𝑑𝑢𝑟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𝑑𝑢𝑟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GB" sz="32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/>
                  <a:t>:</a:t>
                </a:r>
                <a:r>
                  <a:rPr lang="en-GB" sz="3200" dirty="0">
                    <a:solidFill>
                      <a:srgbClr val="C00000"/>
                    </a:solidFill>
                  </a:rPr>
                  <a:t> mutually non-dominated 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GB" sz="3200" i="1" dirty="0"/>
                  <a:t>We don’t</a:t>
                </a:r>
                <a:r>
                  <a:rPr lang="en-GB" sz="3200" i="1" dirty="0">
                    <a:solidFill>
                      <a:schemeClr val="tx1"/>
                    </a:solidFill>
                  </a:rPr>
                  <a:t> prioritize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(and vice versa), thus</a:t>
                </a:r>
                <a:endParaRPr lang="en-GB" sz="3200" b="0" i="1" dirty="0">
                  <a:solidFill>
                    <a:schemeClr val="tx1"/>
                  </a:solidFill>
                </a:endParaRPr>
              </a:p>
              <a:p>
                <a:pPr marL="457200" lvl="1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2400"/>
                  </a:spcBef>
                </a:pPr>
                <a:r>
                  <a:rPr lang="en-GB" sz="3200" dirty="0">
                    <a:solidFill>
                      <a:schemeClr val="tx1"/>
                    </a:solidFill>
                  </a:rPr>
                  <a:t>Doing this yields a semantics</a:t>
                </a:r>
                <a:r>
                  <a:rPr lang="en-GB" sz="3200" dirty="0"/>
                  <a:t> of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i="1" dirty="0">
                    <a:solidFill>
                      <a:srgbClr val="FF0000"/>
                    </a:solidFill>
                  </a:rPr>
                  <a:t>sets of non-dominated</a:t>
                </a:r>
                <a:r>
                  <a:rPr lang="en-GB" sz="3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i="1" dirty="0">
                    <a:solidFill>
                      <a:srgbClr val="FF0000"/>
                    </a:solidFill>
                  </a:rPr>
                  <a:t> pairs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801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2F7-7366-DF1D-1DD1-D7BD5F65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B64A-9712-DD67-70B0-8D639990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>
                <a:solidFill>
                  <a:schemeClr val="accent6">
                    <a:lumMod val="50000"/>
                  </a:schemeClr>
                </a:solidFill>
              </a:rPr>
              <a:t>Towards a Quantitative Resiliency Semantics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GB" i="1" dirty="0">
                    <a:solidFill>
                      <a:srgbClr val="C00000"/>
                    </a:solidFill>
                  </a:rPr>
                  <a:t>Can we use traditional Pareto dominance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GB" i="1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GB" sz="2800" b="1" dirty="0">
                    <a:solidFill>
                      <a:srgbClr val="C00000"/>
                    </a:solidFill>
                  </a:rPr>
                  <a:t>NO</a:t>
                </a:r>
                <a:endParaRPr lang="en-GB" dirty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lang="en-GB" dirty="0"/>
                  <a:t> </a:t>
                </a:r>
                <a:r>
                  <a:rPr lang="en-GB" b="0" dirty="0">
                    <a:solidFill>
                      <a:schemeClr val="tx1"/>
                    </a:solidFill>
                  </a:rPr>
                  <a:t>are </a:t>
                </a:r>
                <a:r>
                  <a:rPr lang="en-GB" i="1" dirty="0">
                    <a:solidFill>
                      <a:srgbClr val="C00000"/>
                    </a:solidFill>
                  </a:rPr>
                  <a:t>Pareto non-dominated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satisfies </a:t>
                </a:r>
                <a:r>
                  <a:rPr lang="en-GB" dirty="0">
                    <a:solidFill>
                      <a:schemeClr val="tx1"/>
                    </a:solidFill>
                  </a:rPr>
                  <a:t>both</a:t>
                </a:r>
                <a:r>
                  <a:rPr lang="en-GB" b="0" dirty="0">
                    <a:solidFill>
                      <a:schemeClr val="tx1"/>
                    </a:solidFill>
                  </a:rPr>
                  <a:t> </a:t>
                </a:r>
                <a:r>
                  <a:rPr lang="en-GB" b="0" dirty="0">
                    <a:solidFill>
                      <a:srgbClr val="FF0000"/>
                    </a:solidFill>
                  </a:rPr>
                  <a:t>recoverability</a:t>
                </a:r>
                <a:r>
                  <a:rPr lang="en-GB" b="0" dirty="0">
                    <a:solidFill>
                      <a:schemeClr val="tx1"/>
                    </a:solidFill>
                  </a:rPr>
                  <a:t> and </a:t>
                </a:r>
                <a:r>
                  <a:rPr lang="en-GB" b="0" dirty="0">
                    <a:solidFill>
                      <a:srgbClr val="FF0000"/>
                    </a:solidFill>
                  </a:rPr>
                  <a:t>durability</a:t>
                </a:r>
                <a:r>
                  <a:rPr lang="en-GB" b="0" dirty="0"/>
                  <a:t>;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lang="en-GB" dirty="0"/>
                  <a:t> does not satisfy </a:t>
                </a:r>
                <a:r>
                  <a:rPr lang="en-GB" dirty="0">
                    <a:solidFill>
                      <a:srgbClr val="FF0000"/>
                    </a:solidFill>
                  </a:rPr>
                  <a:t>recoverability</a:t>
                </a:r>
                <a:endParaRPr lang="en-GB" dirty="0"/>
              </a:p>
              <a:p>
                <a:pPr>
                  <a:spcBef>
                    <a:spcPts val="2400"/>
                  </a:spcBef>
                </a:pPr>
                <a:r>
                  <a:rPr lang="en-GB" b="1" dirty="0"/>
                  <a:t>Idea: </a:t>
                </a:r>
                <a:r>
                  <a:rPr lang="en-GB" dirty="0"/>
                  <a:t>define new notion of dominance to be consistent with Boolean satisfaction</a:t>
                </a:r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C2D11-E1A5-60E7-D6C4-8F1A19453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17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3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C660CD-C833-ABB3-60B8-BEC9D86DED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New Notion of Dominance: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C660CD-C833-ABB3-60B8-BEC9D86DE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13E35-56E1-A34C-424F-868F4B37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6C01DB-0A4D-3F1A-C3A2-BBD5415DF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  if</a:t>
                </a:r>
              </a:p>
              <a:p>
                <a:pPr lvl="1"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>
                  <a:solidFill>
                    <a:schemeClr val="tx1"/>
                  </a:solidFill>
                </a:endParaRPr>
              </a:p>
              <a:p>
                <a:pPr marL="457200" lvl="1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b="0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 marL="457200" lvl="1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6C01DB-0A4D-3F1A-C3A2-BBD5415DF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4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AB5A-B1FA-5EFC-797E-72F37E62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Maximum and Minimum Resilience Sets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FB60E8-8333-E64D-2521-B6ED07C0D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1973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:r>
                  <a:rPr lang="en-GB" sz="3600" dirty="0"/>
                  <a:t>Let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3600" dirty="0"/>
                  <a:t> be a set of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sz="36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600" dirty="0"/>
                  <a:t> pairs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60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GB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3600" dirty="0"/>
                  <a:t>and</a:t>
                </a:r>
                <a:r>
                  <a:rPr lang="en-GB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GB" sz="3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600" dirty="0"/>
                  <a:t>: sets of maximal and minimal elements of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3600" dirty="0"/>
                  <a:t> w.r.t.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GB" sz="3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FB60E8-8333-E64D-2521-B6ED07C0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1973489"/>
              </a:xfrm>
              <a:prstGeom prst="rect">
                <a:avLst/>
              </a:prstGeom>
              <a:blipFill>
                <a:blip r:embed="rId3"/>
                <a:stretch>
                  <a:fillRect l="-1623" t="-7407" b="-6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738A7-0736-7C2E-45F2-E4652BDF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B354-129C-63E5-D339-99B9BDB1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ReSV (Resilience Satisfaction Value)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08660-05CA-3E47-5CB0-06634D532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97061"/>
              </a:xfrm>
            </p:spPr>
            <p:txBody>
              <a:bodyPr/>
              <a:lstStyle/>
              <a:p>
                <a:r>
                  <a:rPr lang="en-GB" dirty="0"/>
                  <a:t>A semantics for SRS as </a:t>
                </a:r>
                <a:r>
                  <a:rPr lang="en-GB" i="1" dirty="0"/>
                  <a:t>non-dominated </a:t>
                </a:r>
                <a:r>
                  <a:rPr lang="en-GB" dirty="0"/>
                  <a:t>sets</a:t>
                </a:r>
                <a:r>
                  <a:rPr lang="en-GB" i="1" dirty="0"/>
                  <a:t>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pairs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08660-05CA-3E47-5CB0-06634D53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97061"/>
              </a:xfrm>
              <a:blipFill>
                <a:blip r:embed="rId3"/>
                <a:stretch>
                  <a:fillRect l="-1043" t="-8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D8707AE-3BAA-568B-409F-F6FE27818940}"/>
              </a:ext>
            </a:extLst>
          </p:cNvPr>
          <p:cNvGrpSpPr/>
          <p:nvPr/>
        </p:nvGrpSpPr>
        <p:grpSpPr>
          <a:xfrm>
            <a:off x="1269690" y="2708054"/>
            <a:ext cx="9145559" cy="3408403"/>
            <a:chOff x="1466335" y="3022686"/>
            <a:chExt cx="9145559" cy="34084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F5C8BE-FC06-0F42-F587-C9817628B5A1}"/>
                </a:ext>
              </a:extLst>
            </p:cNvPr>
            <p:cNvSpPr/>
            <p:nvPr/>
          </p:nvSpPr>
          <p:spPr>
            <a:xfrm>
              <a:off x="1466335" y="3022686"/>
              <a:ext cx="9145559" cy="3408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F50FE4-0BB5-7FC8-1467-4B170F4F5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000"/>
            <a:stretch/>
          </p:blipFill>
          <p:spPr>
            <a:xfrm>
              <a:off x="1668435" y="3084472"/>
              <a:ext cx="8698883" cy="3289213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7A33E-E5D3-D68A-D92F-73A1C223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25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106A48-CE48-3B63-9A5D-D9D53BF1238B}"/>
              </a:ext>
            </a:extLst>
          </p:cNvPr>
          <p:cNvCxnSpPr>
            <a:cxnSpLocks/>
          </p:cNvCxnSpPr>
          <p:nvPr/>
        </p:nvCxnSpPr>
        <p:spPr>
          <a:xfrm flipV="1">
            <a:off x="2273968" y="5021949"/>
            <a:ext cx="500008" cy="21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EABA2F-7732-8270-A1C7-9CBFCE12E262}"/>
              </a:ext>
            </a:extLst>
          </p:cNvPr>
          <p:cNvCxnSpPr>
            <a:cxnSpLocks/>
          </p:cNvCxnSpPr>
          <p:nvPr/>
        </p:nvCxnSpPr>
        <p:spPr>
          <a:xfrm flipV="1">
            <a:off x="2273968" y="5434607"/>
            <a:ext cx="500008" cy="21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DF7FC-EF89-CC3C-1FC0-5F395AA10241}"/>
              </a:ext>
            </a:extLst>
          </p:cNvPr>
          <p:cNvCxnSpPr>
            <a:cxnSpLocks/>
          </p:cNvCxnSpPr>
          <p:nvPr/>
        </p:nvCxnSpPr>
        <p:spPr>
          <a:xfrm flipV="1">
            <a:off x="5845996" y="4583624"/>
            <a:ext cx="500008" cy="21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F5C8BE-FC06-0F42-F587-C9817628B5A1}"/>
              </a:ext>
            </a:extLst>
          </p:cNvPr>
          <p:cNvSpPr/>
          <p:nvPr/>
        </p:nvSpPr>
        <p:spPr>
          <a:xfrm>
            <a:off x="1378006" y="2736682"/>
            <a:ext cx="9145559" cy="3408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CB354-129C-63E5-D339-99B9BDB1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ReSV (Resilience Satisfaction Value)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08660-05CA-3E47-5CB0-06634D532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97061"/>
              </a:xfrm>
            </p:spPr>
            <p:txBody>
              <a:bodyPr/>
              <a:lstStyle/>
              <a:p>
                <a:r>
                  <a:rPr lang="en-GB" dirty="0"/>
                  <a:t>A semantics for SRS as </a:t>
                </a:r>
                <a:r>
                  <a:rPr lang="en-GB" i="1" dirty="0"/>
                  <a:t>non-dominated</a:t>
                </a:r>
                <a:r>
                  <a:rPr lang="en-GB" dirty="0"/>
                  <a:t> sets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pairs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08660-05CA-3E47-5CB0-06634D53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97061"/>
              </a:xfrm>
              <a:blipFill>
                <a:blip r:embed="rId3"/>
                <a:stretch>
                  <a:fillRect l="-1043" t="-8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F50FE4-0BB5-7FC8-1467-4B170F4F5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4" t="50939" r="244" b="-939"/>
          <a:stretch/>
        </p:blipFill>
        <p:spPr>
          <a:xfrm>
            <a:off x="1501286" y="2900790"/>
            <a:ext cx="8698883" cy="32892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4550-DD7A-73EB-DB31-07AE8FB4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53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E6F-AC25-2235-59E1-C9462FB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Presentation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Background: STL and its semantics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syntactic formulation of resiliency based on the new logic </a:t>
                </a:r>
                <a:r>
                  <a:rPr lang="en-GB" b="1" dirty="0">
                    <a:solidFill>
                      <a:schemeClr val="tx1"/>
                    </a:solidFill>
                  </a:rPr>
                  <a:t>SRS</a:t>
                </a:r>
                <a:r>
                  <a:rPr lang="en-GB" dirty="0">
                    <a:solidFill>
                      <a:schemeClr val="tx1"/>
                    </a:solidFill>
                  </a:rPr>
                  <a:t> (STL-based Resiliency Specifications)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semantics for SRS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Soundness and completeness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Case study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  <a:blipFill>
                <a:blip r:embed="rId3"/>
                <a:stretch>
                  <a:fillRect l="-1043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B645-4910-3348-C31F-EDC1305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9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3AC6-3EAB-532D-6DB6-4996129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Soundness and Completeness of ReSV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012276-990E-81B4-7883-BE835A223E67}"/>
                  </a:ext>
                </a:extLst>
              </p:cNvPr>
              <p:cNvSpPr txBox="1"/>
              <p:nvPr/>
            </p:nvSpPr>
            <p:spPr>
              <a:xfrm>
                <a:off x="907760" y="4725431"/>
                <a:ext cx="10376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C00000"/>
                    </a:solidFill>
                  </a:rPr>
                  <a:t>As in STL robustness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, our semantics is consistent </a:t>
                </a:r>
                <a:r>
                  <a:rPr lang="en-GB" sz="2400" dirty="0" err="1">
                    <a:solidFill>
                      <a:srgbClr val="C00000"/>
                    </a:solidFill>
                  </a:rPr>
                  <a:t>w.r.t.</a:t>
                </a:r>
                <a:r>
                  <a:rPr lang="en-GB" sz="2400" dirty="0">
                    <a:solidFill>
                      <a:srgbClr val="C00000"/>
                    </a:solidFill>
                  </a:rPr>
                  <a:t> Boolean interpretation 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012276-990E-81B4-7883-BE835A223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60" y="4725431"/>
                <a:ext cx="10376480" cy="461665"/>
              </a:xfrm>
              <a:prstGeom prst="rect">
                <a:avLst/>
              </a:prstGeom>
              <a:blipFill>
                <a:blip r:embed="rId3"/>
                <a:stretch>
                  <a:fillRect t="-10526" r="-1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77872-75B0-2475-170B-7E8AAD39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A3C9E-4E54-30B1-2ABA-D0E72BD61E84}"/>
              </a:ext>
            </a:extLst>
          </p:cNvPr>
          <p:cNvSpPr/>
          <p:nvPr/>
        </p:nvSpPr>
        <p:spPr>
          <a:xfrm>
            <a:off x="838200" y="1859123"/>
            <a:ext cx="10368715" cy="2358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959C036-0FA3-F7C4-83F8-AA02E1F707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7686" y="2015999"/>
                <a:ext cx="10787744" cy="2044730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→∃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959C036-0FA3-F7C4-83F8-AA02E1F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2015999"/>
                <a:ext cx="10787744" cy="2044730"/>
              </a:xfrm>
              <a:prstGeom prst="rect">
                <a:avLst/>
              </a:prstGeom>
              <a:blipFill>
                <a:blip r:embed="rId4"/>
                <a:stretch>
                  <a:fillRect b="-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B81738-6DB7-5AFF-C25B-69535DD26733}"/>
                  </a:ext>
                </a:extLst>
              </p:cNvPr>
              <p:cNvSpPr txBox="1"/>
              <p:nvPr/>
            </p:nvSpPr>
            <p:spPr>
              <a:xfrm>
                <a:off x="1199003" y="5187096"/>
                <a:ext cx="4366516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spcBef>
                    <a:spcPts val="3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&gt;0→</m:t>
                    </m:r>
                    <m:d>
                      <m:dPr>
                        <m:ctrlP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2600" b="0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3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&lt;0→</m:t>
                    </m:r>
                    <m:d>
                      <m:dPr>
                        <m:ctrlP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GB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B81738-6DB7-5AFF-C25B-69535DD2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3" y="5187096"/>
                <a:ext cx="4366516" cy="1354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6ADAE-4814-8059-5786-EA966CAF453C}"/>
                  </a:ext>
                </a:extLst>
              </p:cNvPr>
              <p:cNvSpPr txBox="1"/>
              <p:nvPr/>
            </p:nvSpPr>
            <p:spPr>
              <a:xfrm>
                <a:off x="6250245" y="5187096"/>
                <a:ext cx="4349268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spcBef>
                    <a:spcPts val="3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600" dirty="0">
                  <a:solidFill>
                    <a:srgbClr val="FF0000"/>
                  </a:solidFill>
                </a:endParaRPr>
              </a:p>
              <a:p>
                <a:pPr marL="457200" indent="-457200">
                  <a:spcBef>
                    <a:spcPts val="3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6ADAE-4814-8059-5786-EA966CAF4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45" y="5187096"/>
                <a:ext cx="4349268" cy="1354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" grpId="0" animBg="1"/>
      <p:bldP spid="9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E6F-AC25-2235-59E1-C9462FB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Presentation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Background: STL and its semantics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syntactic formulation of resiliency based on the new logic </a:t>
                </a:r>
                <a:r>
                  <a:rPr lang="en-GB" b="1" dirty="0">
                    <a:solidFill>
                      <a:schemeClr val="tx1"/>
                    </a:solidFill>
                  </a:rPr>
                  <a:t>SRS</a:t>
                </a:r>
                <a:r>
                  <a:rPr lang="en-GB" dirty="0">
                    <a:solidFill>
                      <a:schemeClr val="tx1"/>
                    </a:solidFill>
                  </a:rPr>
                  <a:t> (STL-based Resiliency Specifications)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semantics for SRS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Soundness and completeness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Case study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  <a:blipFill>
                <a:blip r:embed="rId3"/>
                <a:stretch>
                  <a:fillRect l="-1043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B645-4910-3348-C31F-EDC1305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8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3EA1-AB8A-DA27-07DF-3ADFC1BF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What is Resilience?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073EBE-2422-7FEF-5896-88D75CD73F01}"/>
                  </a:ext>
                </a:extLst>
              </p:cNvPr>
              <p:cNvSpPr txBox="1"/>
              <p:nvPr/>
            </p:nvSpPr>
            <p:spPr>
              <a:xfrm>
                <a:off x="753653" y="1717676"/>
                <a:ext cx="11068878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A </a:t>
                </a:r>
                <a:r>
                  <a:rPr lang="en-GB" sz="3600" dirty="0">
                    <a:solidFill>
                      <a:srgbClr val="FF0000"/>
                    </a:solidFill>
                  </a:rPr>
                  <a:t>system</a:t>
                </a:r>
                <a:r>
                  <a:rPr lang="en-GB" sz="3600" dirty="0"/>
                  <a:t> </a:t>
                </a:r>
                <a:r>
                  <a:rPr lang="en-GB" sz="3600" dirty="0">
                    <a:solidFill>
                      <a:srgbClr val="FF0000"/>
                    </a:solidFill>
                  </a:rPr>
                  <a:t>is resilient </a:t>
                </a:r>
                <a:r>
                  <a:rPr lang="en-GB" sz="3600" dirty="0"/>
                  <a:t>if upon the violation of a safety property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3600" dirty="0"/>
                  <a:t> (e.g., due to external disturbances) it:</a:t>
                </a:r>
              </a:p>
              <a:p>
                <a:pPr marL="742950" lvl="1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GB" sz="3600" b="1" dirty="0"/>
                  <a:t>recovers quickly to re-satisfy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GB" sz="3600" b="1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sz="3600" b="1" dirty="0"/>
                  <a:t> subsequently remains true for a long enough period of time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073EBE-2422-7FEF-5896-88D75CD73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3" y="1717676"/>
                <a:ext cx="11068878" cy="3323987"/>
              </a:xfrm>
              <a:prstGeom prst="rect">
                <a:avLst/>
              </a:prstGeom>
              <a:blipFill>
                <a:blip r:embed="rId3"/>
                <a:stretch>
                  <a:fillRect l="-1543" t="-2936" b="-6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4A231-44F4-9175-05F9-0DC7F277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26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977-7EAE-6BA7-896F-16F889B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Case study – UAV package delivery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50189-C549-9A1C-CB71-5B6784FC6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0475" y="1897166"/>
            <a:ext cx="4352925" cy="327805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688299-9383-9D67-A604-796E70A9E9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245" y="2014301"/>
                <a:ext cx="7292726" cy="4278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/>
                  <a:t>UAV tasked to drop packages on top of buildings</a:t>
                </a:r>
              </a:p>
              <a:p>
                <a:pPr marL="0" indent="0">
                  <a:buNone/>
                </a:pPr>
                <a:r>
                  <a:rPr lang="en-GB" sz="2400" dirty="0"/>
                  <a:t>1) Height regulation: remains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2) Package delivery: </a:t>
                </a:r>
                <a:r>
                  <a:rPr lang="en-US" sz="2400" dirty="0"/>
                  <a:t> enter a delivery location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3) Collision avoidance: keep minimum distance to buildings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688299-9383-9D67-A604-796E70A9E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5" y="2014301"/>
                <a:ext cx="7292726" cy="4278343"/>
              </a:xfrm>
              <a:prstGeom prst="rect">
                <a:avLst/>
              </a:prstGeom>
              <a:blipFill>
                <a:blip r:embed="rId4"/>
                <a:stretch>
                  <a:fillRect l="-1338" t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7CE550-6FEF-D4C7-2D1B-57E6FBEF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716"/>
          <a:stretch/>
        </p:blipFill>
        <p:spPr>
          <a:xfrm>
            <a:off x="7610475" y="5362887"/>
            <a:ext cx="4352925" cy="10821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66574-E8E7-693E-F1C2-638CAF53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3D8133-1D7D-02BF-6B65-0F941B4A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5" y="1766887"/>
            <a:ext cx="11522555" cy="332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8E977-7EAE-6BA7-896F-16F889B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Case Study – UAV Package Delivery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537BE-7D42-5784-E9D6-F39C428A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31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77145-19BB-A9BB-478E-2BB8BC2E3651}"/>
              </a:ext>
            </a:extLst>
          </p:cNvPr>
          <p:cNvSpPr/>
          <p:nvPr/>
        </p:nvSpPr>
        <p:spPr>
          <a:xfrm>
            <a:off x="402771" y="2362200"/>
            <a:ext cx="4343400" cy="42454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9ECA42-85F4-3139-7A45-8DA4DAB6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5" y="1766887"/>
            <a:ext cx="11522555" cy="332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8E977-7EAE-6BA7-896F-16F889B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Case Study – UAV Package Delivery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537BE-7D42-5784-E9D6-F39C428A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48B91A-5E23-56EC-18AF-20488CA299C6}"/>
              </a:ext>
            </a:extLst>
          </p:cNvPr>
          <p:cNvSpPr/>
          <p:nvPr/>
        </p:nvSpPr>
        <p:spPr>
          <a:xfrm>
            <a:off x="411180" y="3216727"/>
            <a:ext cx="4343400" cy="424543"/>
          </a:xfrm>
          <a:prstGeom prst="rect">
            <a:avLst/>
          </a:prstGeom>
          <a:solidFill>
            <a:srgbClr val="339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977-7EAE-6BA7-896F-16F889B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Case Study – UAV Package Delivery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537BE-7D42-5784-E9D6-F39C428A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D7742-27B0-DA30-7088-AEEBD15A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5" y="1766887"/>
            <a:ext cx="11522555" cy="3324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0F7B-CA39-5C14-6C33-99A4D10CD9DD}"/>
              </a:ext>
            </a:extLst>
          </p:cNvPr>
          <p:cNvSpPr/>
          <p:nvPr/>
        </p:nvSpPr>
        <p:spPr>
          <a:xfrm>
            <a:off x="4735286" y="2362200"/>
            <a:ext cx="2394858" cy="42454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1ED65-B39C-1599-9E4D-8E2B9D17BE76}"/>
              </a:ext>
            </a:extLst>
          </p:cNvPr>
          <p:cNvSpPr/>
          <p:nvPr/>
        </p:nvSpPr>
        <p:spPr>
          <a:xfrm>
            <a:off x="10112829" y="2362200"/>
            <a:ext cx="620486" cy="42454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977-7EAE-6BA7-896F-16F889B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Case Study – UAV Package Delivery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537BE-7D42-5784-E9D6-F39C428A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D7742-27B0-DA30-7088-AEEBD15A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5" y="1766887"/>
            <a:ext cx="11522555" cy="3324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10735D-5CF9-8ABE-DFD8-3D7D9AC9F488}"/>
              </a:ext>
            </a:extLst>
          </p:cNvPr>
          <p:cNvSpPr/>
          <p:nvPr/>
        </p:nvSpPr>
        <p:spPr>
          <a:xfrm>
            <a:off x="5007427" y="2824841"/>
            <a:ext cx="1948543" cy="424543"/>
          </a:xfrm>
          <a:prstGeom prst="rect">
            <a:avLst/>
          </a:prstGeom>
          <a:solidFill>
            <a:srgbClr val="339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71D67-46B2-BA41-A8CE-47980B21DAF9}"/>
              </a:ext>
            </a:extLst>
          </p:cNvPr>
          <p:cNvSpPr/>
          <p:nvPr/>
        </p:nvSpPr>
        <p:spPr>
          <a:xfrm>
            <a:off x="10025743" y="2824840"/>
            <a:ext cx="685799" cy="424543"/>
          </a:xfrm>
          <a:prstGeom prst="rect">
            <a:avLst/>
          </a:prstGeom>
          <a:solidFill>
            <a:srgbClr val="3399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7A11-D560-C489-AC88-8001A598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2103-6F88-125E-9133-0043765CE5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STL-based framework to reason about CPS </a:t>
                </a:r>
                <a:r>
                  <a:rPr lang="en-GB" dirty="0">
                    <a:solidFill>
                      <a:srgbClr val="FF0000"/>
                    </a:solidFill>
                  </a:rPr>
                  <a:t>resiliency</a:t>
                </a:r>
                <a:r>
                  <a:rPr lang="en-GB" dirty="0"/>
                  <a:t> in terms of </a:t>
                </a:r>
                <a:r>
                  <a:rPr lang="en-GB" dirty="0">
                    <a:solidFill>
                      <a:srgbClr val="FF0000"/>
                    </a:solidFill>
                  </a:rPr>
                  <a:t>recoverability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+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durability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b="1" dirty="0"/>
                  <a:t>Syntactic</a:t>
                </a:r>
                <a:r>
                  <a:rPr lang="en-GB" dirty="0"/>
                  <a:t> characterization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-expressions and SRS logic)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)≡¬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ReSV: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semantics</a:t>
                </a:r>
                <a:r>
                  <a:rPr lang="en-GB" dirty="0"/>
                  <a:t> for SRS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GB" dirty="0"/>
                  <a:t>Sound and complete w.r.t. Boolean interpretation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First method to equip STL with </a:t>
                </a:r>
                <a:r>
                  <a:rPr lang="en-GB" i="1" dirty="0"/>
                  <a:t>multi-dimensional </a:t>
                </a:r>
                <a:r>
                  <a:rPr lang="en-GB" dirty="0"/>
                  <a:t>semantics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GB" dirty="0"/>
                  <a:t>Our approach can be extended to arbitrary multi-requirement specifications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2103-6F88-125E-9133-0043765CE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5F481-2B8C-BD6D-CCAC-4EAAC0DA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1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B7C3-CA97-8A2D-BF9F-61D333C2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BD68-9DEF-D400-40B3-E9EDB709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[Bartocci18] </a:t>
            </a:r>
            <a:r>
              <a:rPr lang="en-GB" dirty="0" err="1"/>
              <a:t>Bartocci</a:t>
            </a:r>
            <a:r>
              <a:rPr lang="en-GB" dirty="0"/>
              <a:t>, Ezio, et al. "Specification-based monitoring of cyber-physical systems: a survey on theory, tools and applications." </a:t>
            </a:r>
            <a:r>
              <a:rPr lang="en-GB" i="1" dirty="0"/>
              <a:t>Lectures on Runtime Verification</a:t>
            </a:r>
            <a:r>
              <a:rPr lang="en-GB" dirty="0"/>
              <a:t>, 2018. 135-175.</a:t>
            </a:r>
          </a:p>
          <a:p>
            <a:pPr marL="0" indent="0">
              <a:buNone/>
            </a:pPr>
            <a:r>
              <a:rPr lang="en-GB" dirty="0"/>
              <a:t>[Cook10] Cook, Byron, et al. "Proving stabilization of biological systems." </a:t>
            </a:r>
            <a:r>
              <a:rPr lang="en-GB" i="1" dirty="0"/>
              <a:t>International Workshop on Verification, Model Checking, and Abstract Interpretation</a:t>
            </a:r>
            <a:r>
              <a:rPr lang="en-GB" dirty="0"/>
              <a:t>, 2011.</a:t>
            </a:r>
          </a:p>
          <a:p>
            <a:pPr marL="0" indent="0">
              <a:buNone/>
            </a:pPr>
            <a:r>
              <a:rPr lang="en-GB" dirty="0"/>
              <a:t>[Donze10] </a:t>
            </a:r>
            <a:r>
              <a:rPr lang="en-GB" dirty="0" err="1"/>
              <a:t>Donzé</a:t>
            </a:r>
            <a:r>
              <a:rPr lang="en-GB" dirty="0"/>
              <a:t>, Alexandre, and Oded Maler. "Robust satisfaction of temporal logic over real-valued signals." </a:t>
            </a:r>
            <a:r>
              <a:rPr lang="en-GB" i="1" dirty="0"/>
              <a:t>International Conference on Formal </a:t>
            </a:r>
            <a:r>
              <a:rPr lang="en-GB" i="1" dirty="0" err="1"/>
              <a:t>Modeling</a:t>
            </a:r>
            <a:r>
              <a:rPr lang="en-GB" i="1" dirty="0"/>
              <a:t> and Analysis of Timed Systems, </a:t>
            </a:r>
            <a:r>
              <a:rPr lang="en-GB" dirty="0"/>
              <a:t>2010.</a:t>
            </a:r>
          </a:p>
          <a:p>
            <a:pPr marL="0" indent="0">
              <a:buNone/>
            </a:pPr>
            <a:r>
              <a:rPr lang="en-GB" dirty="0"/>
              <a:t>[Maler04] Maler, Oded, and </a:t>
            </a:r>
            <a:r>
              <a:rPr lang="en-GB" dirty="0" err="1"/>
              <a:t>Dejan</a:t>
            </a:r>
            <a:r>
              <a:rPr lang="en-GB" dirty="0"/>
              <a:t> </a:t>
            </a:r>
            <a:r>
              <a:rPr lang="en-GB" dirty="0" err="1"/>
              <a:t>Nickovic</a:t>
            </a:r>
            <a:r>
              <a:rPr lang="en-GB" dirty="0"/>
              <a:t>. "Monitoring temporal properties of continuous signals." </a:t>
            </a:r>
            <a:r>
              <a:rPr lang="en-GB" i="1" dirty="0"/>
              <a:t>Formal Techniques, Modelling and Analysis of Timed and Fault-Tolerant Systems</a:t>
            </a:r>
            <a:r>
              <a:rPr lang="en-GB" dirty="0"/>
              <a:t>, 2004. 152-166.</a:t>
            </a:r>
          </a:p>
          <a:p>
            <a:pPr marL="0" indent="0">
              <a:buNone/>
            </a:pPr>
            <a:r>
              <a:rPr lang="en-US" dirty="0"/>
              <a:t>[Aksaray21] </a:t>
            </a:r>
            <a:r>
              <a:rPr lang="en-US" dirty="0" err="1"/>
              <a:t>Aksaray</a:t>
            </a:r>
            <a:r>
              <a:rPr lang="en-US" dirty="0"/>
              <a:t>, D.: Resilient satisfaction of persistent and safety specifications by autonomous systems. In: AIAA </a:t>
            </a:r>
            <a:r>
              <a:rPr lang="en-US" dirty="0" err="1"/>
              <a:t>Scitech</a:t>
            </a:r>
            <a:r>
              <a:rPr lang="en-US" dirty="0"/>
              <a:t> 2021 Forum. pp. 1124–1134 (Jan 2021).</a:t>
            </a:r>
          </a:p>
          <a:p>
            <a:pPr marL="0" indent="0">
              <a:buNone/>
            </a:pPr>
            <a:r>
              <a:rPr lang="en-US" dirty="0"/>
              <a:t>[Bouvier21] Bouvier, J., Xu, K., </a:t>
            </a:r>
            <a:r>
              <a:rPr lang="en-US" dirty="0" err="1"/>
              <a:t>Ornik</a:t>
            </a:r>
            <a:r>
              <a:rPr lang="en-US" dirty="0"/>
              <a:t>, M.: Quantitative resilience of linear driftless systems. In: Proceedings of the Conference on Control and its Applications. pp. 32–39. SIAM (Jul 2021).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[Zhu11] Zhu, Q., </a:t>
            </a:r>
            <a:r>
              <a:rPr lang="en-US" dirty="0" err="1"/>
              <a:t>Başar</a:t>
            </a:r>
            <a:r>
              <a:rPr lang="en-US" dirty="0"/>
              <a:t>, T.: Robust and resilient control design for cyber-physical systems with an application to power systems. In: Proceedings of IEEE Conference on Decision and Control and European Control Conference. pp. 4066–4071. IEEE (Dec 2011).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D31B7-85AB-2DB5-99D1-B7373FA7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7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𝑼𝑮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(resiliency) VS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𝑭𝑮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(stability </a:t>
                </a:r>
                <a:r>
                  <a:rPr lang="en-GB" sz="2800" dirty="0"/>
                  <a:t>[Cook10]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There can be multiple recovery episodes in a signal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b="0" dirty="0"/>
                  <a:t> is satisfied by any recovery episode</a:t>
                </a:r>
              </a:p>
              <a:p>
                <a:pPr lvl="1"/>
                <a:r>
                  <a:rPr lang="en-GB" dirty="0"/>
                  <a:t>I.e., by any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b="0" dirty="0"/>
                  <a:t> at which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holds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E3EBD9D-73C8-908F-25EA-852418A0CF12}"/>
              </a:ext>
            </a:extLst>
          </p:cNvPr>
          <p:cNvGrpSpPr/>
          <p:nvPr/>
        </p:nvGrpSpPr>
        <p:grpSpPr>
          <a:xfrm>
            <a:off x="960319" y="4966643"/>
            <a:ext cx="9617040" cy="1210320"/>
            <a:chOff x="937664" y="1329120"/>
            <a:chExt cx="9617040" cy="12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1DBD2A-6EE1-C231-4A70-F4FBA13AADEE}"/>
                    </a:ext>
                  </a:extLst>
                </p14:cNvPr>
                <p14:cNvContentPartPr/>
                <p14:nvPr/>
              </p14:nvContentPartPr>
              <p14:xfrm>
                <a:off x="937664" y="1526760"/>
                <a:ext cx="6788880" cy="101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1DBD2A-6EE1-C231-4A70-F4FBA13AAD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024" y="1509120"/>
                  <a:ext cx="682452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08ECB1-F520-882C-1C5D-AEE1CFE77248}"/>
                    </a:ext>
                  </a:extLst>
                </p14:cNvPr>
                <p14:cNvContentPartPr/>
                <p14:nvPr/>
              </p14:nvContentPartPr>
              <p14:xfrm>
                <a:off x="7681544" y="1329120"/>
                <a:ext cx="2873160" cy="97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08ECB1-F520-882C-1C5D-AEE1CFE772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3904" y="1311120"/>
                  <a:ext cx="2908800" cy="10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702BAB-3E5D-D4D2-86B4-DF0EBDA75836}"/>
              </a:ext>
            </a:extLst>
          </p:cNvPr>
          <p:cNvGrpSpPr/>
          <p:nvPr/>
        </p:nvGrpSpPr>
        <p:grpSpPr>
          <a:xfrm>
            <a:off x="960319" y="4224587"/>
            <a:ext cx="9763287" cy="1495167"/>
            <a:chOff x="937664" y="1526186"/>
            <a:chExt cx="9763287" cy="149516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063897-3A72-7E3C-4B47-97F718BCD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664" y="1526186"/>
              <a:ext cx="0" cy="149516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B4843-2D00-726C-518E-137668511A57}"/>
                </a:ext>
              </a:extLst>
            </p:cNvPr>
            <p:cNvCxnSpPr>
              <a:cxnSpLocks/>
            </p:cNvCxnSpPr>
            <p:nvPr/>
          </p:nvCxnSpPr>
          <p:spPr>
            <a:xfrm>
              <a:off x="937664" y="3021353"/>
              <a:ext cx="976328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ACF95-6EC0-0C80-4316-DFF95521DE46}"/>
                  </a:ext>
                </a:extLst>
              </p:cNvPr>
              <p:cNvSpPr txBox="1"/>
              <p:nvPr/>
            </p:nvSpPr>
            <p:spPr>
              <a:xfrm>
                <a:off x="10653583" y="4504978"/>
                <a:ext cx="1538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ACF95-6EC0-0C80-4316-DFF95521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583" y="4504978"/>
                <a:ext cx="1538417" cy="461665"/>
              </a:xfrm>
              <a:prstGeom prst="rect">
                <a:avLst/>
              </a:prstGeom>
              <a:blipFill>
                <a:blip r:embed="rId8"/>
                <a:stretch>
                  <a:fillRect l="-397" r="-397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AB41A7-43F4-ED69-4969-374F258590C2}"/>
              </a:ext>
            </a:extLst>
          </p:cNvPr>
          <p:cNvCxnSpPr>
            <a:cxnSpLocks/>
          </p:cNvCxnSpPr>
          <p:nvPr/>
        </p:nvCxnSpPr>
        <p:spPr>
          <a:xfrm>
            <a:off x="960318" y="4966643"/>
            <a:ext cx="577205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B48E9-7EDC-8370-E127-222827CB7077}"/>
                  </a:ext>
                </a:extLst>
              </p:cNvPr>
              <p:cNvSpPr txBox="1"/>
              <p:nvPr/>
            </p:nvSpPr>
            <p:spPr>
              <a:xfrm>
                <a:off x="3219240" y="4556895"/>
                <a:ext cx="451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B48E9-7EDC-8370-E127-222827CB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40" y="4556895"/>
                <a:ext cx="4510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1521121-E2B3-DB91-C66E-DBC2E671343E}"/>
              </a:ext>
            </a:extLst>
          </p:cNvPr>
          <p:cNvGrpSpPr/>
          <p:nvPr/>
        </p:nvGrpSpPr>
        <p:grpSpPr>
          <a:xfrm>
            <a:off x="1607408" y="5670623"/>
            <a:ext cx="948382" cy="461665"/>
            <a:chOff x="1584753" y="2033100"/>
            <a:chExt cx="94838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B25FA2-6E3C-8047-7492-1C41AF10C94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753" y="2082231"/>
              <a:ext cx="948382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B476EB5-F1D1-11E4-0653-7BB5B9F37B14}"/>
                    </a:ext>
                  </a:extLst>
                </p:cNvPr>
                <p:cNvSpPr txBox="1"/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B476EB5-F1D1-11E4-0653-7BB5B9F3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03" r="-1351" b="-171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1CE34B-3D99-F818-C39D-3DB5AA910BFD}"/>
              </a:ext>
            </a:extLst>
          </p:cNvPr>
          <p:cNvGrpSpPr/>
          <p:nvPr/>
        </p:nvGrpSpPr>
        <p:grpSpPr>
          <a:xfrm>
            <a:off x="3811012" y="5676563"/>
            <a:ext cx="948382" cy="461665"/>
            <a:chOff x="1584753" y="2033100"/>
            <a:chExt cx="948382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E8B997-C2A0-539A-DA5C-7AD6317AB2A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753" y="2082231"/>
              <a:ext cx="948382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A8D0ED-3FEF-B9F0-9FFF-F1FE55D39124}"/>
                    </a:ext>
                  </a:extLst>
                </p:cNvPr>
                <p:cNvSpPr txBox="1"/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A8D0ED-3FEF-B9F0-9FFF-F1FE55D39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054" b="-171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4D46DE-9A3B-4158-6E20-85E8E1EA1F19}"/>
              </a:ext>
            </a:extLst>
          </p:cNvPr>
          <p:cNvGrpSpPr/>
          <p:nvPr/>
        </p:nvGrpSpPr>
        <p:grpSpPr>
          <a:xfrm>
            <a:off x="6326627" y="5670622"/>
            <a:ext cx="948382" cy="461665"/>
            <a:chOff x="1584753" y="2033100"/>
            <a:chExt cx="948382" cy="46166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1BE2F9-6F62-55BA-4FA1-A54A6101ED0C}"/>
                </a:ext>
              </a:extLst>
            </p:cNvPr>
            <p:cNvCxnSpPr>
              <a:cxnSpLocks/>
            </p:cNvCxnSpPr>
            <p:nvPr/>
          </p:nvCxnSpPr>
          <p:spPr>
            <a:xfrm>
              <a:off x="1584753" y="2082231"/>
              <a:ext cx="948382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616CF9-35A8-F9C3-C8E8-139C5A79A775}"/>
                    </a:ext>
                  </a:extLst>
                </p:cNvPr>
                <p:cNvSpPr txBox="1"/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616CF9-35A8-F9C3-C8E8-139C5A79A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054" b="-171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886EE1DB-DD53-580D-3941-EA641C4086B1}"/>
              </a:ext>
            </a:extLst>
          </p:cNvPr>
          <p:cNvSpPr/>
          <p:nvPr/>
        </p:nvSpPr>
        <p:spPr>
          <a:xfrm>
            <a:off x="1470453" y="5560536"/>
            <a:ext cx="259492" cy="284765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7EFC1927-2FF8-2AA0-80A1-924FC6D5620D}"/>
              </a:ext>
            </a:extLst>
          </p:cNvPr>
          <p:cNvSpPr/>
          <p:nvPr/>
        </p:nvSpPr>
        <p:spPr>
          <a:xfrm>
            <a:off x="3710903" y="5560536"/>
            <a:ext cx="259492" cy="284765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D19C764-18EC-727B-609F-A2CED5C79FB4}"/>
              </a:ext>
            </a:extLst>
          </p:cNvPr>
          <p:cNvSpPr/>
          <p:nvPr/>
        </p:nvSpPr>
        <p:spPr>
          <a:xfrm>
            <a:off x="6211301" y="5560536"/>
            <a:ext cx="259492" cy="284765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283E-BF57-C3D0-AB23-20BDD2C2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5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𝑼𝑮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(resiliency) VS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𝑭𝑮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(stability </a:t>
                </a:r>
                <a:r>
                  <a:rPr lang="en-GB" sz="2800" dirty="0"/>
                  <a:t>[Cook10]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There can be multiple recovery episodes in a signal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b="0" dirty="0"/>
                  <a:t> is satisfied by any recovery episode</a:t>
                </a:r>
              </a:p>
              <a:p>
                <a:pPr lvl="1"/>
                <a:r>
                  <a:rPr lang="en-GB" dirty="0"/>
                  <a:t>I.e., by any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b="0" dirty="0"/>
                  <a:t> at which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holds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satisfied by the first recovery episode only</a:t>
                </a:r>
              </a:p>
              <a:p>
                <a:pPr lvl="1"/>
                <a:r>
                  <a:rPr lang="en-GB" dirty="0"/>
                  <a:t>I.e., by the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b="0" dirty="0"/>
                  <a:t> (if any) at which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holds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b="0" dirty="0"/>
                  <a:t> never holds beforehand</a:t>
                </a:r>
              </a:p>
              <a:p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E3EBD9D-73C8-908F-25EA-852418A0CF12}"/>
              </a:ext>
            </a:extLst>
          </p:cNvPr>
          <p:cNvGrpSpPr/>
          <p:nvPr/>
        </p:nvGrpSpPr>
        <p:grpSpPr>
          <a:xfrm>
            <a:off x="960319" y="5282555"/>
            <a:ext cx="9617040" cy="1210320"/>
            <a:chOff x="937664" y="1329120"/>
            <a:chExt cx="9617040" cy="12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1DBD2A-6EE1-C231-4A70-F4FBA13AADEE}"/>
                    </a:ext>
                  </a:extLst>
                </p14:cNvPr>
                <p14:cNvContentPartPr/>
                <p14:nvPr/>
              </p14:nvContentPartPr>
              <p14:xfrm>
                <a:off x="937664" y="1526760"/>
                <a:ext cx="6788880" cy="101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1DBD2A-6EE1-C231-4A70-F4FBA13AAD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9664" y="1508760"/>
                  <a:ext cx="682452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08ECB1-F520-882C-1C5D-AEE1CFE77248}"/>
                    </a:ext>
                  </a:extLst>
                </p14:cNvPr>
                <p14:cNvContentPartPr/>
                <p14:nvPr/>
              </p14:nvContentPartPr>
              <p14:xfrm>
                <a:off x="7681544" y="1329120"/>
                <a:ext cx="2873160" cy="97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08ECB1-F520-882C-1C5D-AEE1CFE772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3542" y="1311127"/>
                  <a:ext cx="2908804" cy="10112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702BAB-3E5D-D4D2-86B4-DF0EBDA75836}"/>
              </a:ext>
            </a:extLst>
          </p:cNvPr>
          <p:cNvGrpSpPr/>
          <p:nvPr/>
        </p:nvGrpSpPr>
        <p:grpSpPr>
          <a:xfrm>
            <a:off x="960319" y="4540499"/>
            <a:ext cx="9763287" cy="1495167"/>
            <a:chOff x="937664" y="1526186"/>
            <a:chExt cx="9763287" cy="149516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063897-3A72-7E3C-4B47-97F718BCD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664" y="1526186"/>
              <a:ext cx="0" cy="149516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B4843-2D00-726C-518E-137668511A57}"/>
                </a:ext>
              </a:extLst>
            </p:cNvPr>
            <p:cNvCxnSpPr>
              <a:cxnSpLocks/>
            </p:cNvCxnSpPr>
            <p:nvPr/>
          </p:nvCxnSpPr>
          <p:spPr>
            <a:xfrm>
              <a:off x="937664" y="3021353"/>
              <a:ext cx="976328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ACF95-6EC0-0C80-4316-DFF95521DE46}"/>
                  </a:ext>
                </a:extLst>
              </p:cNvPr>
              <p:cNvSpPr txBox="1"/>
              <p:nvPr/>
            </p:nvSpPr>
            <p:spPr>
              <a:xfrm>
                <a:off x="10653583" y="4820890"/>
                <a:ext cx="1538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ACF95-6EC0-0C80-4316-DFF95521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583" y="4820890"/>
                <a:ext cx="1538417" cy="461665"/>
              </a:xfrm>
              <a:prstGeom prst="rect">
                <a:avLst/>
              </a:prstGeom>
              <a:blipFill>
                <a:blip r:embed="rId8"/>
                <a:stretch>
                  <a:fillRect l="-397" r="-397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AB41A7-43F4-ED69-4969-374F258590C2}"/>
              </a:ext>
            </a:extLst>
          </p:cNvPr>
          <p:cNvCxnSpPr>
            <a:cxnSpLocks/>
          </p:cNvCxnSpPr>
          <p:nvPr/>
        </p:nvCxnSpPr>
        <p:spPr>
          <a:xfrm>
            <a:off x="960318" y="5282555"/>
            <a:ext cx="577205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B48E9-7EDC-8370-E127-222827CB7077}"/>
                  </a:ext>
                </a:extLst>
              </p:cNvPr>
              <p:cNvSpPr txBox="1"/>
              <p:nvPr/>
            </p:nvSpPr>
            <p:spPr>
              <a:xfrm>
                <a:off x="3219240" y="4872807"/>
                <a:ext cx="451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0B48E9-7EDC-8370-E127-222827CB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40" y="4872807"/>
                <a:ext cx="4510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1521121-E2B3-DB91-C66E-DBC2E671343E}"/>
              </a:ext>
            </a:extLst>
          </p:cNvPr>
          <p:cNvGrpSpPr/>
          <p:nvPr/>
        </p:nvGrpSpPr>
        <p:grpSpPr>
          <a:xfrm>
            <a:off x="1607408" y="5986535"/>
            <a:ext cx="948382" cy="461665"/>
            <a:chOff x="1584753" y="2033100"/>
            <a:chExt cx="94838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B25FA2-6E3C-8047-7492-1C41AF10C94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753" y="2082231"/>
              <a:ext cx="948382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B476EB5-F1D1-11E4-0653-7BB5B9F37B14}"/>
                    </a:ext>
                  </a:extLst>
                </p:cNvPr>
                <p:cNvSpPr txBox="1"/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B476EB5-F1D1-11E4-0653-7BB5B9F3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433" y="2033100"/>
                  <a:ext cx="45102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03" r="-1351" b="-171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A6D11072-34EC-5A0D-8A37-521B72A1D58B}"/>
              </a:ext>
            </a:extLst>
          </p:cNvPr>
          <p:cNvSpPr/>
          <p:nvPr/>
        </p:nvSpPr>
        <p:spPr>
          <a:xfrm>
            <a:off x="1470453" y="5869456"/>
            <a:ext cx="259492" cy="284765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9677B-FC2F-D90E-8865-73B187F5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02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𝑼𝑮</m:t>
                    </m:r>
                    <m:r>
                      <a:rPr lang="en-GB" sz="44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(resiliency) VS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𝑭𝑮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GB" dirty="0"/>
                  <a:t> (stability </a:t>
                </a:r>
                <a:r>
                  <a:rPr lang="en-GB" sz="2800" dirty="0"/>
                  <a:t>[Cook10]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7E8939-5F1E-F2A7-2347-68F2A144C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There can be multiple recovery episodes in a signal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b="0" dirty="0"/>
                  <a:t> is satisfied by any recovery episode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[0,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satisfied by the first recovery episode only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i="1" dirty="0">
                    <a:solidFill>
                      <a:srgbClr val="C00000"/>
                    </a:solidFill>
                  </a:rPr>
                  <a:t>Why we care? </a:t>
                </a:r>
                <a:br>
                  <a:rPr lang="en-GB" i="1" dirty="0"/>
                </a:br>
                <a:r>
                  <a:rPr lang="en-GB" i="1" dirty="0"/>
                  <a:t>In SRS atoms, we need a unique, non-ambiguous, recovery episode to quantify using our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semantics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8B7C7-9130-50B3-AC26-F0A55069D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EF9A0-B22E-5B16-602F-EF6BE4A6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0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0F6A-F184-4ABD-FD11-BB637F71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accent6">
                    <a:lumMod val="50000"/>
                  </a:schemeClr>
                </a:solidFill>
              </a:rPr>
              <a:t>What is Resilience: Lane Keeping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3238A-A94F-D365-39D9-AFCCEB78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4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C06E27-00DD-F32B-73AA-0640A0269037}"/>
              </a:ext>
            </a:extLst>
          </p:cNvPr>
          <p:cNvGrpSpPr/>
          <p:nvPr/>
        </p:nvGrpSpPr>
        <p:grpSpPr>
          <a:xfrm>
            <a:off x="1132114" y="2242457"/>
            <a:ext cx="9666515" cy="3374911"/>
            <a:chOff x="1132114" y="2242457"/>
            <a:chExt cx="9666515" cy="3374911"/>
          </a:xfrm>
        </p:grpSpPr>
        <p:pic>
          <p:nvPicPr>
            <p:cNvPr id="3074" name="Picture 2" descr="THE RESULTS - Bet You Can't Guess These 10 Cars From A Bird's Eye View">
              <a:extLst>
                <a:ext uri="{FF2B5EF4-FFF2-40B4-BE49-F238E27FC236}">
                  <a16:creationId xmlns:a16="http://schemas.microsoft.com/office/drawing/2014/main" id="{35AEC562-6B15-DEDB-1369-29E417827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8" t="17595" r="15594" b="14909"/>
            <a:stretch/>
          </p:blipFill>
          <p:spPr bwMode="auto">
            <a:xfrm>
              <a:off x="1132114" y="4291805"/>
              <a:ext cx="2002971" cy="10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5C4290-B018-4253-0D25-275070F22775}"/>
                </a:ext>
              </a:extLst>
            </p:cNvPr>
            <p:cNvCxnSpPr>
              <a:cxnSpLocks/>
            </p:cNvCxnSpPr>
            <p:nvPr/>
          </p:nvCxnSpPr>
          <p:spPr>
            <a:xfrm>
              <a:off x="1132115" y="2242457"/>
              <a:ext cx="9666514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D534DF-33FF-C032-F904-01A4076ED1D1}"/>
                </a:ext>
              </a:extLst>
            </p:cNvPr>
            <p:cNvCxnSpPr>
              <a:cxnSpLocks/>
            </p:cNvCxnSpPr>
            <p:nvPr/>
          </p:nvCxnSpPr>
          <p:spPr>
            <a:xfrm>
              <a:off x="1132115" y="3929912"/>
              <a:ext cx="9666514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79D0C9-8D01-D24C-D2FF-E6147772BBBF}"/>
                </a:ext>
              </a:extLst>
            </p:cNvPr>
            <p:cNvCxnSpPr>
              <a:cxnSpLocks/>
            </p:cNvCxnSpPr>
            <p:nvPr/>
          </p:nvCxnSpPr>
          <p:spPr>
            <a:xfrm>
              <a:off x="1132115" y="5617368"/>
              <a:ext cx="9666514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THE RESULTS - Bet You Can't Guess These 10 Cars From A Bird's Eye View">
              <a:extLst>
                <a:ext uri="{FF2B5EF4-FFF2-40B4-BE49-F238E27FC236}">
                  <a16:creationId xmlns:a16="http://schemas.microsoft.com/office/drawing/2014/main" id="{C36B8E79-C532-6435-1CE8-BEB1592023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8" t="17595" r="15594" b="14909"/>
            <a:stretch/>
          </p:blipFill>
          <p:spPr bwMode="auto">
            <a:xfrm>
              <a:off x="3135085" y="4277349"/>
              <a:ext cx="2002971" cy="10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General Warning Sign | VKF Renzel">
              <a:extLst>
                <a:ext uri="{FF2B5EF4-FFF2-40B4-BE49-F238E27FC236}">
                  <a16:creationId xmlns:a16="http://schemas.microsoft.com/office/drawing/2014/main" id="{2FA983CC-440F-A913-2B26-9281E59E1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531" y="4241458"/>
              <a:ext cx="978126" cy="97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42F9E135-1321-A742-10CC-E6B3E35510FF}"/>
              </a:ext>
            </a:extLst>
          </p:cNvPr>
          <p:cNvGrpSpPr/>
          <p:nvPr/>
        </p:nvGrpSpPr>
        <p:grpSpPr>
          <a:xfrm>
            <a:off x="1132114" y="2242457"/>
            <a:ext cx="9666515" cy="3374911"/>
            <a:chOff x="1295399" y="351463"/>
            <a:chExt cx="9666515" cy="3374911"/>
          </a:xfrm>
        </p:grpSpPr>
        <p:pic>
          <p:nvPicPr>
            <p:cNvPr id="30" name="Picture 2" descr="THE RESULTS - Bet You Can't Guess These 10 Cars From A Bird's Eye View">
              <a:extLst>
                <a:ext uri="{FF2B5EF4-FFF2-40B4-BE49-F238E27FC236}">
                  <a16:creationId xmlns:a16="http://schemas.microsoft.com/office/drawing/2014/main" id="{CD8D996D-5ABD-8443-3EF4-0B948EB2DE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8" t="17595" r="15594" b="14909"/>
            <a:stretch/>
          </p:blipFill>
          <p:spPr bwMode="auto">
            <a:xfrm>
              <a:off x="7860196" y="2395854"/>
              <a:ext cx="2002971" cy="10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3" name="Group 3072">
              <a:extLst>
                <a:ext uri="{FF2B5EF4-FFF2-40B4-BE49-F238E27FC236}">
                  <a16:creationId xmlns:a16="http://schemas.microsoft.com/office/drawing/2014/main" id="{C4B60D02-C952-0FA8-E34F-7EA0D4220C97}"/>
                </a:ext>
              </a:extLst>
            </p:cNvPr>
            <p:cNvGrpSpPr/>
            <p:nvPr/>
          </p:nvGrpSpPr>
          <p:grpSpPr>
            <a:xfrm>
              <a:off x="1295399" y="351463"/>
              <a:ext cx="9666515" cy="3374911"/>
              <a:chOff x="3951514" y="193109"/>
              <a:chExt cx="9666515" cy="337491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95D0735-9791-4837-22BE-79F711C5D903}"/>
                  </a:ext>
                </a:extLst>
              </p:cNvPr>
              <p:cNvGrpSpPr/>
              <p:nvPr/>
            </p:nvGrpSpPr>
            <p:grpSpPr>
              <a:xfrm>
                <a:off x="3951514" y="193109"/>
                <a:ext cx="9666515" cy="3374911"/>
                <a:chOff x="1132114" y="2242457"/>
                <a:chExt cx="9666515" cy="3374911"/>
              </a:xfrm>
            </p:grpSpPr>
            <p:pic>
              <p:nvPicPr>
                <p:cNvPr id="20" name="Picture 2" descr="THE RESULTS - Bet You Can't Guess These 10 Cars From A Bird's Eye View">
                  <a:extLst>
                    <a:ext uri="{FF2B5EF4-FFF2-40B4-BE49-F238E27FC236}">
                      <a16:creationId xmlns:a16="http://schemas.microsoft.com/office/drawing/2014/main" id="{1A4AE823-BACF-BF44-EA0A-20EA690751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448" t="17595" r="15594" b="14909"/>
                <a:stretch/>
              </p:blipFill>
              <p:spPr bwMode="auto">
                <a:xfrm rot="21178282">
                  <a:off x="1132114" y="4291805"/>
                  <a:ext cx="2002971" cy="1085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39BD9F9-4629-F3DF-8712-B0AF49E84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2115" y="2242457"/>
                  <a:ext cx="9666514" cy="0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0B54BC6-EFA5-83AC-0A3E-AB9594AA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2115" y="3929912"/>
                  <a:ext cx="9666514" cy="0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D51989B-28E2-903D-79EF-A17D3A90A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2115" y="5617368"/>
                  <a:ext cx="9666514" cy="0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" name="Picture 2" descr="THE RESULTS - Bet You Can't Guess These 10 Cars From A Bird's Eye View">
                  <a:extLst>
                    <a:ext uri="{FF2B5EF4-FFF2-40B4-BE49-F238E27FC236}">
                      <a16:creationId xmlns:a16="http://schemas.microsoft.com/office/drawing/2014/main" id="{91DA89CF-80E8-3496-0F00-FB9A72BF04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448" t="17595" r="15594" b="14909"/>
                <a:stretch/>
              </p:blipFill>
              <p:spPr bwMode="auto">
                <a:xfrm rot="20259337">
                  <a:off x="3331029" y="3324544"/>
                  <a:ext cx="2002971" cy="1085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2" name="Picture 6" descr="General Warning Sign | VKF Renzel">
                <a:extLst>
                  <a:ext uri="{FF2B5EF4-FFF2-40B4-BE49-F238E27FC236}">
                    <a16:creationId xmlns:a16="http://schemas.microsoft.com/office/drawing/2014/main" id="{A0C48839-3518-78CD-57BE-60973221F6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9931" y="2272256"/>
                <a:ext cx="978126" cy="978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" descr="THE RESULTS - Bet You Can't Guess These 10 Cars From A Bird's Eye View">
              <a:extLst>
                <a:ext uri="{FF2B5EF4-FFF2-40B4-BE49-F238E27FC236}">
                  <a16:creationId xmlns:a16="http://schemas.microsoft.com/office/drawing/2014/main" id="{F8B9B63F-A998-D1BC-D32B-00E0C55084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8" t="17595" r="15594" b="14909"/>
            <a:stretch/>
          </p:blipFill>
          <p:spPr bwMode="auto">
            <a:xfrm rot="1667515">
              <a:off x="5686263" y="1410274"/>
              <a:ext cx="2002971" cy="10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7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014B5-1D77-4C1C-BD04-33B7B459563B}"/>
              </a:ext>
            </a:extLst>
          </p:cNvPr>
          <p:cNvSpPr/>
          <p:nvPr/>
        </p:nvSpPr>
        <p:spPr>
          <a:xfrm>
            <a:off x="1160760" y="5318332"/>
            <a:ext cx="10073675" cy="631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C18370-85D9-B1F6-BB60-433DE90CACDA}"/>
              </a:ext>
            </a:extLst>
          </p:cNvPr>
          <p:cNvSpPr/>
          <p:nvPr/>
        </p:nvSpPr>
        <p:spPr>
          <a:xfrm>
            <a:off x="1160762" y="1690688"/>
            <a:ext cx="10073675" cy="3429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660CD-C833-ABB3-60B8-BEC9D86D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1D55-6911-1FD7-54FA-701E3773B2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284" y="1906668"/>
            <a:ext cx="9722629" cy="3044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BB4F0-B3C4-D889-67A4-BACB1E5B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762" y="5385266"/>
            <a:ext cx="7400848" cy="4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AB5A-B1FA-5EFC-797E-72F37E62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 and min resilience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D90BB-B488-FE2B-0CF3-D1D5CE5D8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4510952"/>
                <a:ext cx="10515600" cy="14847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b="1" dirty="0"/>
                  <a:t>Algorithm </a:t>
                </a:r>
                <a:r>
                  <a:rPr lang="en-GB" dirty="0"/>
                  <a:t>(max set):</a:t>
                </a:r>
              </a:p>
              <a:p>
                <a:r>
                  <a:rPr lang="en-GB" dirty="0"/>
                  <a:t>For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, mark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as “dominated”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Return all unmarked pairs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D90BB-B488-FE2B-0CF3-D1D5CE5D8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4510952"/>
                <a:ext cx="10515600" cy="1484734"/>
              </a:xfrm>
              <a:blipFill>
                <a:blip r:embed="rId3"/>
                <a:stretch>
                  <a:fillRect l="-1217" t="-9426" b="-4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FB60E8-8333-E64D-2521-B6ED07C0D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10796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a set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pairs,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are the sets of maximal and minimal elements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wrt</a:t>
                </a:r>
                <a:r>
                  <a:rPr lang="en-GB" dirty="0"/>
                  <a:t>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FB60E8-8333-E64D-2521-B6ED07C0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1079621"/>
              </a:xfrm>
              <a:prstGeom prst="rect">
                <a:avLst/>
              </a:prstGeom>
              <a:blipFill>
                <a:blip r:embed="rId4"/>
                <a:stretch>
                  <a:fillRect l="-1043" t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995A66A-2D4C-B35F-C6D2-8355412279A8}"/>
              </a:ext>
            </a:extLst>
          </p:cNvPr>
          <p:cNvSpPr/>
          <p:nvPr/>
        </p:nvSpPr>
        <p:spPr>
          <a:xfrm>
            <a:off x="1211562" y="2932409"/>
            <a:ext cx="10073675" cy="631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6BF27-0FC2-90C7-0F6C-457AB716C4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713" y="3067182"/>
            <a:ext cx="9540573" cy="3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8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C944-60FE-075E-59CB-BB62150E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4B736-57B6-F2D7-C30C-BB15407FA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02560"/>
                <a:ext cx="5024284" cy="3210560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Consider the SRS formula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0,20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sz="240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GB" sz="2400" dirty="0"/>
                  <a:t> is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I.e., we extract all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pairs (</a:t>
                </a:r>
                <a:r>
                  <a:rPr lang="en-GB" sz="2000" dirty="0" err="1"/>
                  <a:t>w.r.t.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GB" sz="2000" dirty="0"/>
                  <a:t>) within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[0,20]</m:t>
                    </m:r>
                  </m:oMath>
                </a14:m>
                <a:r>
                  <a:rPr lang="en-GB" sz="2000" dirty="0"/>
                  <a:t> and take the minimum set (</a:t>
                </a:r>
                <a:r>
                  <a:rPr lang="en-GB" sz="2000" dirty="0" err="1"/>
                  <a:t>wrt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</m:oMath>
                </a14:m>
                <a:r>
                  <a:rPr lang="en-GB" sz="2000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4B736-57B6-F2D7-C30C-BB15407FA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02560"/>
                <a:ext cx="5024284" cy="3210560"/>
              </a:xfrm>
              <a:blipFill>
                <a:blip r:embed="rId3"/>
                <a:stretch>
                  <a:fillRect l="-1699" t="-2657" r="-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07EF14-3F7D-09D1-5D70-0D97F62F4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269" y="1825625"/>
            <a:ext cx="5433531" cy="4351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A75FF-A1D9-7DF7-F669-4358ACF3A3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18" t="1" b="-4038"/>
          <a:stretch/>
        </p:blipFill>
        <p:spPr>
          <a:xfrm>
            <a:off x="1127371" y="3876953"/>
            <a:ext cx="4803058" cy="4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7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C944-60FE-075E-59CB-BB62150E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7EF14-3F7D-09D1-5D70-0D97F62F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69" y="1825625"/>
            <a:ext cx="5433531" cy="4351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ED70E-B8BA-6E78-F553-BA504082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82" y="2027535"/>
            <a:ext cx="4694408" cy="38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4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3AC6-3EAB-532D-6DB6-4996129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ReSV</a:t>
            </a:r>
            <a:r>
              <a:rPr lang="en-GB" dirty="0"/>
              <a:t> and Boolean satisfiability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98F004-9F35-374F-00F8-DA1AE3FFEB17}"/>
              </a:ext>
            </a:extLst>
          </p:cNvPr>
          <p:cNvGrpSpPr/>
          <p:nvPr/>
        </p:nvGrpSpPr>
        <p:grpSpPr>
          <a:xfrm>
            <a:off x="1747302" y="1939158"/>
            <a:ext cx="8697395" cy="1978321"/>
            <a:chOff x="969845" y="2243998"/>
            <a:chExt cx="10368715" cy="23584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7A3C9E-4E54-30B1-2ABA-D0E72BD61E84}"/>
                </a:ext>
              </a:extLst>
            </p:cNvPr>
            <p:cNvSpPr/>
            <p:nvPr/>
          </p:nvSpPr>
          <p:spPr>
            <a:xfrm>
              <a:off x="969845" y="2243998"/>
              <a:ext cx="10368715" cy="23584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39979B-CCAB-1F75-7DA2-E5743825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1605" y="2365918"/>
              <a:ext cx="10028789" cy="212616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C20E3D-2C84-FAF8-B38B-498875A32944}"/>
              </a:ext>
            </a:extLst>
          </p:cNvPr>
          <p:cNvGrpSpPr/>
          <p:nvPr/>
        </p:nvGrpSpPr>
        <p:grpSpPr>
          <a:xfrm>
            <a:off x="1747302" y="4318000"/>
            <a:ext cx="8697395" cy="818998"/>
            <a:chOff x="1148080" y="5191759"/>
            <a:chExt cx="9926320" cy="9347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F1BEF6-AE65-4ECE-6F55-C01AF96DFFFD}"/>
                </a:ext>
              </a:extLst>
            </p:cNvPr>
            <p:cNvSpPr/>
            <p:nvPr/>
          </p:nvSpPr>
          <p:spPr>
            <a:xfrm>
              <a:off x="1148080" y="5191759"/>
              <a:ext cx="9926320" cy="934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377624-D3FA-B151-C1BC-299168ADC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8001" y="5317430"/>
              <a:ext cx="9635997" cy="6572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E5432-CB5D-F315-D0D4-56FC43B46141}"/>
                  </a:ext>
                </a:extLst>
              </p:cNvPr>
              <p:cNvSpPr txBox="1"/>
              <p:nvPr/>
            </p:nvSpPr>
            <p:spPr>
              <a:xfrm>
                <a:off x="1276349" y="5634355"/>
                <a:ext cx="9645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Thus,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 for some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then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𝒓𝒆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/>
                  <a:t> for all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1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E5432-CB5D-F315-D0D4-56FC43B4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49" y="5634355"/>
                <a:ext cx="9645015" cy="461665"/>
              </a:xfrm>
              <a:prstGeom prst="rect">
                <a:avLst/>
              </a:prstGeom>
              <a:blipFill>
                <a:blip r:embed="rId5"/>
                <a:stretch>
                  <a:fillRect l="-94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29000F-044A-4DD9-4620-844ED4AF846C}"/>
              </a:ext>
            </a:extLst>
          </p:cNvPr>
          <p:cNvCxnSpPr>
            <a:stCxn id="14" idx="2"/>
            <a:endCxn id="8" idx="0"/>
          </p:cNvCxnSpPr>
          <p:nvPr/>
        </p:nvCxnSpPr>
        <p:spPr>
          <a:xfrm>
            <a:off x="6096000" y="5136998"/>
            <a:ext cx="2857" cy="497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77F45-0210-6ABE-08FE-F6BAA965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9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5FAC-4931-7CCD-9D52-F85B3108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Aim: </a:t>
            </a:r>
            <a:r>
              <a:rPr lang="en-GB" altLang="zh-CN" dirty="0">
                <a:solidFill>
                  <a:schemeClr val="accent6">
                    <a:lumMod val="50000"/>
                  </a:schemeClr>
                </a:solidFill>
              </a:rPr>
              <a:t>Formalize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CPS Resilience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CC9B1-38E3-332C-01FA-CB3B791F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Signal Temporal Logic (STL) </a:t>
            </a:r>
            <a:r>
              <a:rPr lang="en-GB" dirty="0"/>
              <a:t>[Donze10]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600" i="1" dirty="0">
                <a:solidFill>
                  <a:srgbClr val="C00000"/>
                </a:solidFill>
              </a:rPr>
              <a:t>Can we formalize resiliency in STL?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600" i="1" dirty="0">
                <a:solidFill>
                  <a:srgbClr val="C00000"/>
                </a:solidFill>
              </a:rPr>
              <a:t>How can we define an STL-like semantics to quantify resiliency?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0358C-BD4A-1F0E-E43B-84CBA271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DC8F-299F-F6E2-5831-841A1E7B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A037-DA45-CD02-CBBC-9B543E6E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Logic-based approaches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STL time robustness </a:t>
            </a:r>
            <a:r>
              <a:rPr lang="en-US" dirty="0"/>
              <a:t>[Donzé10] does not consider durability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Time-shifting STL formulas </a:t>
            </a:r>
            <a:r>
              <a:rPr lang="en-US" dirty="0"/>
              <a:t>[Aksaray21] only </a:t>
            </a:r>
            <a:r>
              <a:rPr lang="en-US" altLang="zh-CN" dirty="0"/>
              <a:t>considers recoverability and </a:t>
            </a:r>
            <a:r>
              <a:rPr lang="en-US" dirty="0"/>
              <a:t>no semantics provided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00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Control-theoretic characterization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</a:t>
            </a:r>
            <a:r>
              <a:rPr lang="en-US" i="1" dirty="0"/>
              <a:t> resilience measure </a:t>
            </a:r>
            <a:r>
              <a:rPr lang="en-US" dirty="0"/>
              <a:t>[Bouvier21] is the additional time needed for a system to reach a target under malfunctions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</a:t>
            </a:r>
            <a:r>
              <a:rPr lang="en-US" i="1" dirty="0"/>
              <a:t> resilient system </a:t>
            </a:r>
            <a:r>
              <a:rPr lang="en-US" dirty="0"/>
              <a:t>[Zhu11] can restore its state after extreme events belonging to specific perturbation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351B2-7275-F0FB-560C-FF330B88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875A-7F44-61ED-4DE9-57796356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Our Contributions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8DED3-3D33-4133-952B-A8D92C4BA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An STL-based framework for reasoning about resiliency:</a:t>
                </a:r>
                <a:endParaRPr lang="en-GB" dirty="0"/>
              </a:p>
              <a:p>
                <a:pPr marL="742950" lvl="1" indent="-285750">
                  <a:spcBef>
                    <a:spcPts val="1800"/>
                  </a:spcBef>
                </a:pPr>
                <a:r>
                  <a:rPr lang="en-GB" b="1" dirty="0">
                    <a:solidFill>
                      <a:srgbClr val="C00000"/>
                    </a:solidFill>
                  </a:rPr>
                  <a:t>Recoverability:</a:t>
                </a:r>
                <a:r>
                  <a:rPr lang="en-GB" b="1" dirty="0"/>
                  <a:t> </a:t>
                </a:r>
                <a:r>
                  <a:rPr lang="en-GB" dirty="0"/>
                  <a:t>quickly recover from violations</a:t>
                </a:r>
              </a:p>
              <a:p>
                <a:pPr marL="742950" lvl="1" indent="-285750">
                  <a:spcBef>
                    <a:spcPts val="1800"/>
                  </a:spcBef>
                </a:pPr>
                <a:r>
                  <a:rPr lang="en-GB" b="1" dirty="0">
                    <a:solidFill>
                      <a:srgbClr val="C00000"/>
                    </a:solidFill>
                  </a:rPr>
                  <a:t>Durability: </a:t>
                </a:r>
                <a:r>
                  <a:rPr lang="en-GB" dirty="0"/>
                  <a:t>maintain property satisfaction for a long duration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GB" sz="300" dirty="0"/>
              </a:p>
              <a:p>
                <a:pPr marL="285750" indent="-285750">
                  <a:spcBef>
                    <a:spcPts val="1800"/>
                  </a:spcBef>
                </a:pPr>
                <a:r>
                  <a:rPr lang="en-US" dirty="0"/>
                  <a:t>Quantitative semantics is a set of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GB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𝑟𝑒𝑐</m:t>
                    </m:r>
                    <m:r>
                      <a:rPr lang="en-GB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GB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𝑑𝑢𝑟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pairs that</a:t>
                </a:r>
              </a:p>
              <a:p>
                <a:pPr marL="742950" lvl="1" indent="-285750">
                  <a:spcBef>
                    <a:spcPts val="1800"/>
                  </a:spcBef>
                </a:pPr>
                <a:r>
                  <a:rPr lang="en-US" dirty="0"/>
                  <a:t>Does </a:t>
                </a:r>
                <a:r>
                  <a:rPr lang="en-US" i="1" dirty="0"/>
                  <a:t>not prioritize </a:t>
                </a:r>
                <a:r>
                  <a:rPr lang="en-US" dirty="0"/>
                  <a:t>one requirement over the other</a:t>
                </a:r>
              </a:p>
              <a:p>
                <a:pPr marL="742950" lvl="1" indent="-285750">
                  <a:spcBef>
                    <a:spcPts val="1800"/>
                  </a:spcBef>
                </a:pPr>
                <a:r>
                  <a:rPr lang="en-US" dirty="0"/>
                  <a:t>Retains all </a:t>
                </a:r>
                <a:r>
                  <a:rPr lang="en-US" i="1" dirty="0"/>
                  <a:t>non-dominated</a:t>
                </a:r>
                <a:r>
                  <a:rPr lang="en-US" dirty="0"/>
                  <a:t> pairs using Pareto optimization</a:t>
                </a:r>
              </a:p>
              <a:p>
                <a:pPr marL="742950" lvl="1" indent="-285750">
                  <a:spcBef>
                    <a:spcPts val="1800"/>
                  </a:spcBef>
                </a:pPr>
                <a:r>
                  <a:rPr lang="en-US" dirty="0"/>
                  <a:t>Represents first STL-based </a:t>
                </a:r>
                <a:r>
                  <a:rPr lang="en-US" i="1" dirty="0"/>
                  <a:t>multi-dimensional</a:t>
                </a:r>
                <a:r>
                  <a:rPr lang="en-US" dirty="0"/>
                  <a:t> quantitative semantics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8DED3-3D33-4133-952B-A8D92C4BA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F7BD-619D-37BF-6BFB-B58E85D2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E6F-AC25-2235-59E1-C9462FB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Presentation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Background: STL and its semantics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syntactic formulation of resiliency based on the new logic </a:t>
                </a:r>
                <a:r>
                  <a:rPr lang="en-GB" b="1" dirty="0">
                    <a:solidFill>
                      <a:schemeClr val="tx1"/>
                    </a:solidFill>
                  </a:rPr>
                  <a:t>SRS</a:t>
                </a:r>
                <a:r>
                  <a:rPr lang="en-GB" dirty="0">
                    <a:solidFill>
                      <a:schemeClr val="tx1"/>
                    </a:solidFill>
                  </a:rPr>
                  <a:t> (STL-based Resiliency Specifications)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A multi-dimensional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𝑟𝑒𝑐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semantics for SRS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Soundness and completeness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GB" dirty="0">
                    <a:solidFill>
                      <a:schemeClr val="tx1"/>
                    </a:solidFill>
                  </a:rPr>
                  <a:t>Case study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C5759-3714-F42C-77BC-1D33AD196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8430"/>
              </a:xfrm>
              <a:blipFill>
                <a:blip r:embed="rId3"/>
                <a:stretch>
                  <a:fillRect l="-1043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B645-4910-3348-C31F-EDC1305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5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46F3-3C03-FE7E-C255-D2F4F30B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Signal Temporal Logic (STL) </a:t>
            </a:r>
            <a:r>
              <a:rPr lang="en-GB" sz="2800" dirty="0"/>
              <a:t>[Maler04, Donze10]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64FA5-1A6A-69CD-0CE3-9E535E355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76742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GB" sz="3200" dirty="0"/>
                  <a:t>Atomic propositions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3200" dirty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GB" sz="3200" dirty="0"/>
                  <a:t>: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Until</a:t>
                </a:r>
                <a:r>
                  <a:rPr lang="en-GB" sz="3200" dirty="0"/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264FA5-1A6A-69CD-0CE3-9E535E35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767429"/>
              </a:xfrm>
              <a:blipFill>
                <a:blip r:embed="rId3"/>
                <a:stretch>
                  <a:fillRect l="-1333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513A460-BC13-DACA-3697-D87C08A86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78900"/>
                <a:ext cx="10515600" cy="1767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:r>
                  <a:rPr lang="en-GB" sz="3200" b="0" dirty="0"/>
                  <a:t>(</a:t>
                </a:r>
                <a:r>
                  <a:rPr lang="en-GB" sz="3200" b="0" dirty="0">
                    <a:solidFill>
                      <a:schemeClr val="accent1"/>
                    </a:solidFill>
                  </a:rPr>
                  <a:t>Finally</a:t>
                </a:r>
                <a:r>
                  <a:rPr lang="en-GB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32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=⊤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GB" sz="3200" dirty="0"/>
              </a:p>
              <a:p>
                <a:pPr>
                  <a:spcBef>
                    <a:spcPts val="2400"/>
                  </a:spcBef>
                </a:pPr>
                <a:r>
                  <a:rPr lang="en-GB" sz="3200" dirty="0"/>
                  <a:t>(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Globally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32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=¬(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513A460-BC13-DACA-3697-D87C08A8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8900"/>
                <a:ext cx="10515600" cy="1767429"/>
              </a:xfrm>
              <a:prstGeom prst="rect">
                <a:avLst/>
              </a:prstGeom>
              <a:blipFill>
                <a:blip r:embed="rId4"/>
                <a:stretch>
                  <a:fillRect l="-1333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D5A0-3FE6-0D37-FB16-A7037C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9F48-C54B-44D0-BEF5-89937A44CCF0}" type="slidenum">
              <a:rPr lang="en-GB" smtClean="0"/>
              <a:t>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9EFEE-A512-35EB-7538-C1A9B8930DDC}"/>
              </a:ext>
            </a:extLst>
          </p:cNvPr>
          <p:cNvGrpSpPr/>
          <p:nvPr/>
        </p:nvGrpSpPr>
        <p:grpSpPr>
          <a:xfrm>
            <a:off x="1017740" y="3429000"/>
            <a:ext cx="9818914" cy="732936"/>
            <a:chOff x="1017740" y="3058886"/>
            <a:chExt cx="9818914" cy="7329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AC8584-5912-B0E7-2B95-1534A89A62C4}"/>
                </a:ext>
              </a:extLst>
            </p:cNvPr>
            <p:cNvGrpSpPr/>
            <p:nvPr/>
          </p:nvGrpSpPr>
          <p:grpSpPr>
            <a:xfrm>
              <a:off x="1017740" y="3058886"/>
              <a:ext cx="9650260" cy="732936"/>
              <a:chOff x="1001039" y="2880986"/>
              <a:chExt cx="8894523" cy="8017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68ECED-8C04-2F03-23DB-511998C16D78}"/>
                  </a:ext>
                </a:extLst>
              </p:cNvPr>
              <p:cNvSpPr/>
              <p:nvPr/>
            </p:nvSpPr>
            <p:spPr>
              <a:xfrm>
                <a:off x="1001039" y="2880986"/>
                <a:ext cx="8894523" cy="8017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E740A9-13FC-8FC7-98B0-86F08CF00902}"/>
                  </a:ext>
                </a:extLst>
              </p:cNvPr>
              <p:cNvSpPr txBox="1"/>
              <p:nvPr/>
            </p:nvSpPr>
            <p:spPr>
              <a:xfrm>
                <a:off x="1116653" y="2960238"/>
                <a:ext cx="2675431" cy="63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STL syntax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411517-EF0D-3871-7D72-EE3AEF04E8F2}"/>
                    </a:ext>
                  </a:extLst>
                </p:cNvPr>
                <p:cNvSpPr txBox="1"/>
                <p:nvPr/>
              </p:nvSpPr>
              <p:spPr>
                <a:xfrm>
                  <a:off x="3243617" y="3110735"/>
                  <a:ext cx="75930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∷=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411517-EF0D-3871-7D72-EE3AEF04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617" y="3110735"/>
                  <a:ext cx="759303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20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4331</Words>
  <Application>Microsoft Office PowerPoint</Application>
  <PresentationFormat>Widescreen</PresentationFormat>
  <Paragraphs>454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Roboto</vt:lpstr>
      <vt:lpstr>Times New Roman</vt:lpstr>
      <vt:lpstr>Office Theme</vt:lpstr>
      <vt:lpstr>An STL-based Formulation of Resilience in Cyber-Physical Systems</vt:lpstr>
      <vt:lpstr>What is Resilience?</vt:lpstr>
      <vt:lpstr>What is Resilience?</vt:lpstr>
      <vt:lpstr>What is Resilience: Lane Keeping</vt:lpstr>
      <vt:lpstr>Aim: Formalize CPS Resilience</vt:lpstr>
      <vt:lpstr>Related Work</vt:lpstr>
      <vt:lpstr>Our Contributions</vt:lpstr>
      <vt:lpstr>Presentation Outline</vt:lpstr>
      <vt:lpstr>Signal Temporal Logic (STL) [Maler04, Donze10]</vt:lpstr>
      <vt:lpstr>STL Boolean Semantics [Maler04, Donze10]</vt:lpstr>
      <vt:lpstr>STL Space Robustness [Donze10]</vt:lpstr>
      <vt:lpstr>STL Space Robustness: Soundness and Completeness</vt:lpstr>
      <vt:lpstr>Presentation Outline</vt:lpstr>
      <vt:lpstr>Recoverability in Resiliency</vt:lpstr>
      <vt:lpstr>Durability in Resiliency</vt:lpstr>
      <vt:lpstr>A Logical Characterization</vt:lpstr>
      <vt:lpstr>SRS: An STL-based Resiliency Specification Language</vt:lpstr>
      <vt:lpstr>Presentation Outline</vt:lpstr>
      <vt:lpstr>Towards a Quantitative Resiliency Semantics </vt:lpstr>
      <vt:lpstr>Towards a Quantitative Resiliency Semantics </vt:lpstr>
      <vt:lpstr>Towards a Quantitative Resiliency Semantics </vt:lpstr>
      <vt:lpstr>Towards a Quantitative Resiliency Semantics </vt:lpstr>
      <vt:lpstr>New Notion of Dominance: ≻_re </vt:lpstr>
      <vt:lpstr>Maximum and Minimum Resilience Sets</vt:lpstr>
      <vt:lpstr>ReSV (Resilience Satisfaction Value)</vt:lpstr>
      <vt:lpstr>ReSV (Resilience Satisfaction Value)</vt:lpstr>
      <vt:lpstr>Presentation Outline</vt:lpstr>
      <vt:lpstr>Soundness and Completeness of ReSV</vt:lpstr>
      <vt:lpstr>Presentation Outline</vt:lpstr>
      <vt:lpstr>Case study – UAV package delivery</vt:lpstr>
      <vt:lpstr>Case Study – UAV Package Delivery</vt:lpstr>
      <vt:lpstr>Case Study – UAV Package Delivery</vt:lpstr>
      <vt:lpstr>Case Study – UAV Package Delivery</vt:lpstr>
      <vt:lpstr>Case Study – UAV Package Delivery</vt:lpstr>
      <vt:lpstr>Conclusion</vt:lpstr>
      <vt:lpstr>References</vt:lpstr>
      <vt:lpstr>¬φUGφ (resiliency) VS FGφ (stability [Cook10])</vt:lpstr>
      <vt:lpstr>¬φUGφ (resiliency) VS FGφ (stability [Cook10])</vt:lpstr>
      <vt:lpstr>¬φUGφ (resiliency) VS FGφ (stability [Cook10])</vt:lpstr>
      <vt:lpstr>Dominance</vt:lpstr>
      <vt:lpstr>Max and min resilience sets</vt:lpstr>
      <vt:lpstr>Example</vt:lpstr>
      <vt:lpstr>Example</vt:lpstr>
      <vt:lpstr>ReSV and Boolean satisfiability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Paoletti, Nicola</dc:creator>
  <cp:lastModifiedBy>Hongkai Chen</cp:lastModifiedBy>
  <cp:revision>183</cp:revision>
  <dcterms:created xsi:type="dcterms:W3CDTF">2022-05-13T10:30:19Z</dcterms:created>
  <dcterms:modified xsi:type="dcterms:W3CDTF">2022-09-13T11:41:50Z</dcterms:modified>
</cp:coreProperties>
</file>